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9" r:id="rId3"/>
    <p:sldId id="257" r:id="rId4"/>
    <p:sldId id="261" r:id="rId5"/>
    <p:sldId id="262" r:id="rId6"/>
    <p:sldId id="292" r:id="rId7"/>
    <p:sldId id="268" r:id="rId8"/>
    <p:sldId id="270" r:id="rId9"/>
    <p:sldId id="272" r:id="rId10"/>
    <p:sldId id="271" r:id="rId11"/>
    <p:sldId id="274" r:id="rId12"/>
    <p:sldId id="273" r:id="rId13"/>
    <p:sldId id="279" r:id="rId14"/>
    <p:sldId id="284" r:id="rId15"/>
    <p:sldId id="285" r:id="rId16"/>
    <p:sldId id="286" r:id="rId17"/>
    <p:sldId id="288" r:id="rId18"/>
    <p:sldId id="289" r:id="rId19"/>
    <p:sldId id="290" r:id="rId20"/>
    <p:sldId id="291" r:id="rId21"/>
    <p:sldId id="295" r:id="rId22"/>
    <p:sldId id="294" r:id="rId23"/>
    <p:sldId id="296" r:id="rId24"/>
    <p:sldId id="297" r:id="rId25"/>
    <p:sldId id="299" r:id="rId26"/>
    <p:sldId id="303" r:id="rId27"/>
    <p:sldId id="306" r:id="rId28"/>
    <p:sldId id="307" r:id="rId29"/>
    <p:sldId id="304" r:id="rId30"/>
    <p:sldId id="308" r:id="rId31"/>
    <p:sldId id="309" r:id="rId32"/>
    <p:sldId id="310" r:id="rId33"/>
    <p:sldId id="343" r:id="rId34"/>
    <p:sldId id="313" r:id="rId35"/>
    <p:sldId id="312" r:id="rId36"/>
    <p:sldId id="314" r:id="rId37"/>
    <p:sldId id="315" r:id="rId38"/>
    <p:sldId id="329" r:id="rId39"/>
    <p:sldId id="330" r:id="rId40"/>
    <p:sldId id="335" r:id="rId41"/>
    <p:sldId id="345" r:id="rId42"/>
    <p:sldId id="346" r:id="rId43"/>
    <p:sldId id="347" r:id="rId44"/>
    <p:sldId id="348" r:id="rId45"/>
    <p:sldId id="336" r:id="rId46"/>
    <p:sldId id="848" r:id="rId47"/>
    <p:sldId id="338" r:id="rId48"/>
    <p:sldId id="326" r:id="rId49"/>
    <p:sldId id="327" r:id="rId50"/>
    <p:sldId id="328" r:id="rId51"/>
    <p:sldId id="341" r:id="rId52"/>
    <p:sldId id="758" r:id="rId53"/>
    <p:sldId id="851" r:id="rId54"/>
    <p:sldId id="850" r:id="rId55"/>
    <p:sldId id="849" r:id="rId56"/>
    <p:sldId id="349" r:id="rId57"/>
    <p:sldId id="350" r:id="rId58"/>
    <p:sldId id="843" r:id="rId59"/>
    <p:sldId id="846" r:id="rId60"/>
    <p:sldId id="844" r:id="rId61"/>
    <p:sldId id="845" r:id="rId62"/>
    <p:sldId id="351" r:id="rId63"/>
    <p:sldId id="847" r:id="rId64"/>
    <p:sldId id="85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D97"/>
    <a:srgbClr val="F959FB"/>
    <a:srgbClr val="F75F57"/>
    <a:srgbClr val="66EC65"/>
    <a:srgbClr val="426C98"/>
    <a:srgbClr val="4142BE"/>
    <a:srgbClr val="C0679C"/>
    <a:srgbClr val="55F0D9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159" d="100"/>
          <a:sy n="159" d="100"/>
        </p:scale>
        <p:origin x="30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7D72A-A60D-4350-AC6B-92B5616DB32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77BEC-F0FD-4DF3-AE32-81FAC76C2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5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times, this could be adequate.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4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network grid is the basis of delineation of streams and catchments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MFD =&gt; Multiple Flow Direction =&gt; has potentially multiple values tied to each cell =&gt; Each value corresponds to proportion of flow to each downstream neighbor =&gt; not easily visualized</a:t>
            </a:r>
          </a:p>
          <a:p>
            <a:endParaRPr lang="en-US" dirty="0"/>
          </a:p>
          <a:p>
            <a:r>
              <a:rPr lang="en-US" dirty="0"/>
              <a:t>Drop Raster =&gt; Slope as percentage =&gt;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ratio of the maximum change in elevation from each cell along the direction of flow to the path length between centers of cells, expressed in percentages.</a:t>
            </a:r>
          </a:p>
          <a:p>
            <a:endParaRPr lang="en-US" b="0" i="0" dirty="0">
              <a:solidFill>
                <a:srgbClr val="4C4C4C"/>
              </a:solidFill>
              <a:effectLst/>
              <a:latin typeface="Avenir Next W01"/>
            </a:endParaRPr>
          </a:p>
          <a:p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Force all edge cells to flow outward =&gt; Since we can’t confirm the flow direction of edge cells, we can force all edge cells to outward</a:t>
            </a:r>
          </a:p>
          <a:p>
            <a:endParaRPr lang="en-US" b="0" i="0" dirty="0">
              <a:solidFill>
                <a:srgbClr val="4C4C4C"/>
              </a:solidFill>
              <a:effectLst/>
              <a:latin typeface="Avenir Next W01"/>
            </a:endParaRPr>
          </a:p>
          <a:p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We will only work with D8 for most of hydrological analysis, although most of the subsequent analysis can be done using DINF also.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12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1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1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40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5FC318-457F-4966-8C7E-F5312B97D9BE}" type="slidenum">
              <a:rPr lang="en-US"/>
              <a:pPr/>
              <a:t>58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Elevations are filled to that of the pools pour point</a:t>
            </a:r>
          </a:p>
        </p:txBody>
      </p:sp>
    </p:spTree>
    <p:extLst>
      <p:ext uri="{BB962C8B-B14F-4D97-AF65-F5344CB8AC3E}">
        <p14:creationId xmlns:p14="http://schemas.microsoft.com/office/powerpoint/2010/main" val="3049591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5FC318-457F-4966-8C7E-F5312B97D9BE}" type="slidenum">
              <a:rPr lang="en-US"/>
              <a:pPr/>
              <a:t>59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Elevations are filled to that of the pools pour point</a:t>
            </a:r>
          </a:p>
        </p:txBody>
      </p:sp>
    </p:spTree>
    <p:extLst>
      <p:ext uri="{BB962C8B-B14F-4D97-AF65-F5344CB8AC3E}">
        <p14:creationId xmlns:p14="http://schemas.microsoft.com/office/powerpoint/2010/main" val="2981865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5FC318-457F-4966-8C7E-F5312B97D9BE}" type="slidenum">
              <a:rPr lang="en-US"/>
              <a:pPr/>
              <a:t>61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Elevations are filled to that of the pools pour point</a:t>
            </a:r>
          </a:p>
        </p:txBody>
      </p:sp>
    </p:spTree>
    <p:extLst>
      <p:ext uri="{BB962C8B-B14F-4D97-AF65-F5344CB8AC3E}">
        <p14:creationId xmlns:p14="http://schemas.microsoft.com/office/powerpoint/2010/main" val="173090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times, this could be adequate.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95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04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figure which shows watersheds delineated for Highline canal stormwater masterplan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0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figure which shows watersheds delineated for Highline canal stormwater masterplan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7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retention after rainfall, Drainage densities of sub-watersheds, stability index mapping of landslides and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81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seen contours and we have see that they’re built using TINs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4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saw how watershed was delineated using contours.</a:t>
            </a:r>
          </a:p>
          <a:p>
            <a:r>
              <a:rPr lang="en-US" dirty="0"/>
              <a:t>We’ve seen contours – and usually in CAD, we see that they’re built using survey data and TINs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64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saw how watershed was delineated using contours.</a:t>
            </a:r>
          </a:p>
          <a:p>
            <a:r>
              <a:rPr lang="en-US" dirty="0"/>
              <a:t>We’ve seen contours – and usually in CAD, we see that they’re built using survey data and TINs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7BEC-F0FD-4DF3-AE32-81FAC76C22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7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B5D9-1E8D-4782-A426-52E7E7D30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35F00-042E-4131-ABFB-69258D259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B26D9-2902-4659-A873-11ECCA82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795FF-BCC8-4405-BDBC-B656E101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FC2E4-FFB0-48C1-85E7-5575AE4A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5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2B6A-A3D6-48EE-9E19-C960CF90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8AD69-AD0A-4A08-A837-C0ECD1345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14877-9A1B-49EE-BC5E-623E46AF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B21D9-5333-4189-AEF1-073E94A1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6C47D-8265-466E-9607-50430C5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24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11F8CD-CDAD-4B80-ADD3-7725B7A4E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C1492-CF81-45F4-986F-2337CBEAE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90BA1-D37C-4E05-853C-391098FC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B477D-9641-45A7-BACB-9889344B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5FBED-009B-40D8-9D1E-76CC9F71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7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73B6-FAAF-4C55-8FBC-D2C2BFC0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7449-C029-46B5-81F7-6485073D7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EDCD0-1DCA-460B-9715-6AB20C70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CF06C-B78B-4A16-8E04-C52BB01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EB281-8AEA-4693-B155-7F837C81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5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B7B8-1AAE-4B1A-9923-A57D1A6B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57BBD-7747-4682-AD73-AC1DA4D38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557D5-8479-48AB-AB1F-0271106D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E3C34-0242-4E09-BF80-4B1DEA64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F4620-3ACC-4283-A6FF-09925600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2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079D-9ECC-4E20-B0BC-C02CB0B9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D15CA-A7A3-4F53-AF10-F6EB36C36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1ECE4-60A6-42D0-BBAA-D9E72A74A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1C7D4-6B26-4F69-BD03-17743A76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B63AE-BB05-4170-8F7F-D3A9BA88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790FF-F72C-47E2-A508-D1E3BE72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A375-A391-4BBA-BE82-CD38D18A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EB70E-7E17-41D7-AAD6-5E4CAB8CE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4A541-B16C-4975-845C-903E4A6A9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BD8C0-1E54-4189-9A4E-E2D1172A7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DC56A-B9A3-4FC6-8610-8D9DCBC938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F8DFB-F8A9-49C6-AB84-DFA320E0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6A788-1A42-4B62-915A-4D8407E3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A3A58F-ECB9-42CD-A4DF-000C0E44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3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BBC6-95AF-451A-9F2C-D858E6A5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69B59-70D6-409D-AE67-C0DC09E6D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27186-401B-4914-BC82-5A03BA9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4E4F5-3675-4F13-B74F-90F512DB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3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A0D3D-50CA-46C8-BBD6-67F890DC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E2B25-1DDB-44F9-976C-0C8A8E75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5F7FB-A023-4F58-A8E3-EE04BB93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4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4D1A-D576-425C-87BA-A39FB5CD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687B-F3C2-4C32-A928-6DE04B2E5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8F824-1E3E-40D9-978B-B4729FFB6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1774F-797E-4874-A2DF-EC9EFDE8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76C27-58B7-4BAF-A302-35C450C3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AE866-BD12-47FC-BC6F-BC5AC96C6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5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666F-B270-4A07-B7C0-164DC68C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B0E5B-2701-4F83-B714-B22EAF0DBA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300B3-84BE-4195-8DCC-1B3EB9F8F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92B3F-2927-4EDB-AB50-482E682A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D9954-B5B8-4548-8EC9-28B91803E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93C96-3D79-4CD1-88BB-0A5CA7DE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0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12B2E-2DBF-41E6-8D14-AC650E4B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96A5C-DCA3-484E-BD25-19E6BED38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D3799-2109-4A12-A720-5ABBC1907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1F1B2-4111-40AB-AA0B-7486BF6FF3D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CAFF4-DEC3-45E5-AC06-6B627392E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E9198-C129-443B-8B09-D55D8611F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7BF3B-33A8-4E65-ACEF-6DBAC1E9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9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4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6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6B1B-5FA9-4EE8-96BA-358F233EF1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D7EB7-3C2F-42C8-87C4-9142BBA3F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Sulochan Dhungel</a:t>
            </a:r>
          </a:p>
          <a:p>
            <a:r>
              <a:rPr lang="en-US" dirty="0"/>
              <a:t>04/07/2022</a:t>
            </a:r>
          </a:p>
        </p:txBody>
      </p:sp>
    </p:spTree>
    <p:extLst>
      <p:ext uri="{BB962C8B-B14F-4D97-AF65-F5344CB8AC3E}">
        <p14:creationId xmlns:p14="http://schemas.microsoft.com/office/powerpoint/2010/main" val="408321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F4C7-F7D1-454D-8FA8-3D255190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48545"/>
          </a:xfrm>
        </p:spPr>
        <p:txBody>
          <a:bodyPr/>
          <a:lstStyle/>
          <a:p>
            <a:r>
              <a:rPr lang="en-US" dirty="0"/>
              <a:t>Where is GIS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FA9E0-7301-4F2A-BE56-937ED646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94" y="1066800"/>
            <a:ext cx="5293360" cy="5415280"/>
          </a:xfrm>
        </p:spPr>
        <p:txBody>
          <a:bodyPr/>
          <a:lstStyle/>
          <a:p>
            <a:r>
              <a:rPr lang="en-US" dirty="0"/>
              <a:t>When there are a lot of watersheds to be delineated</a:t>
            </a:r>
          </a:p>
          <a:p>
            <a:endParaRPr lang="en-US" dirty="0"/>
          </a:p>
          <a:p>
            <a:r>
              <a:rPr lang="en-US" dirty="0"/>
              <a:t>In urban areas where topographical high points are difficult to ascertain and takes a long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9A6B0-3C28-4F72-9818-0DC1ACFE1E90}"/>
              </a:ext>
            </a:extLst>
          </p:cNvPr>
          <p:cNvSpPr txBox="1"/>
          <p:nvPr/>
        </p:nvSpPr>
        <p:spPr>
          <a:xfrm>
            <a:off x="6147359" y="6297413"/>
            <a:ext cx="567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from Highline Canal Stormwater Masterplan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C17E1-BD13-482B-A580-359680218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7" y="1593541"/>
            <a:ext cx="5984140" cy="43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79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F4C7-F7D1-454D-8FA8-3D255190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48545"/>
          </a:xfrm>
        </p:spPr>
        <p:txBody>
          <a:bodyPr/>
          <a:lstStyle/>
          <a:p>
            <a:r>
              <a:rPr lang="en-US" dirty="0"/>
              <a:t>Where is GIS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FA9E0-7301-4F2A-BE56-937ED646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93" y="946945"/>
            <a:ext cx="5460274" cy="5892800"/>
          </a:xfrm>
        </p:spPr>
        <p:txBody>
          <a:bodyPr>
            <a:normAutofit/>
          </a:bodyPr>
          <a:lstStyle/>
          <a:p>
            <a:r>
              <a:rPr lang="en-US" dirty="0"/>
              <a:t>When there are a lot of watersheds to be delineated</a:t>
            </a:r>
          </a:p>
          <a:p>
            <a:endParaRPr lang="en-US" dirty="0"/>
          </a:p>
          <a:p>
            <a:r>
              <a:rPr lang="en-US" dirty="0"/>
              <a:t>In urban areas where topographical high points are difficult to ascertain and takes a long time</a:t>
            </a:r>
          </a:p>
          <a:p>
            <a:endParaRPr lang="en-US" dirty="0"/>
          </a:p>
          <a:p>
            <a:r>
              <a:rPr lang="en-US" dirty="0"/>
              <a:t>GIS approach enables derivation of variety of information useful for hydrological and geomorphological processes and model inputs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8CCE5-9012-4267-BBCD-08990041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74" y="232762"/>
            <a:ext cx="3262137" cy="2221148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1438636-00A3-40F9-BD51-960A9E15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9382" y="1912835"/>
            <a:ext cx="2933638" cy="25852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376972-9D6C-44BA-813A-45DE7B09A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883" y="3652520"/>
            <a:ext cx="3428324" cy="29727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736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0778-8263-4EE5-9AA2-E93E59E1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18065"/>
          </a:xfrm>
        </p:spPr>
        <p:txBody>
          <a:bodyPr/>
          <a:lstStyle/>
          <a:p>
            <a:r>
              <a:rPr lang="en-US" dirty="0"/>
              <a:t>Terrain data (Contours)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A91E-E419-4B09-8BAA-6FE18C143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6320"/>
            <a:ext cx="10515600" cy="5557520"/>
          </a:xfrm>
        </p:spPr>
        <p:txBody>
          <a:bodyPr/>
          <a:lstStyle/>
          <a:p>
            <a:r>
              <a:rPr lang="en-US" dirty="0"/>
              <a:t>Contours: Build using Triangular Irregular Network (TIN)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9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A91E-E419-4B09-8BAA-6FE18C143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6320"/>
            <a:ext cx="10515600" cy="5557520"/>
          </a:xfrm>
        </p:spPr>
        <p:txBody>
          <a:bodyPr/>
          <a:lstStyle/>
          <a:p>
            <a:r>
              <a:rPr lang="en-US" dirty="0"/>
              <a:t>Contours: Build using Triangular Irregular Network (TIN)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79F6B-7B05-4325-943F-FF7DAD235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4" t="25778" r="43666" b="13629"/>
          <a:stretch/>
        </p:blipFill>
        <p:spPr>
          <a:xfrm>
            <a:off x="464820" y="1879597"/>
            <a:ext cx="2631864" cy="3322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DC170-B0A2-4FF2-9E07-BE0623CC9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34" t="25778" r="43666" b="13629"/>
          <a:stretch/>
        </p:blipFill>
        <p:spPr>
          <a:xfrm>
            <a:off x="3387090" y="1879596"/>
            <a:ext cx="2631864" cy="3322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33770-BC9B-413C-8AD2-C27E4BEB83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4" t="25778" r="43666" b="13630"/>
          <a:stretch/>
        </p:blipFill>
        <p:spPr>
          <a:xfrm>
            <a:off x="6309360" y="1879597"/>
            <a:ext cx="2631863" cy="3322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88928-BD65-4B4C-A125-A5157423F0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34" t="25778" r="43666" b="13630"/>
          <a:stretch/>
        </p:blipFill>
        <p:spPr>
          <a:xfrm>
            <a:off x="9200096" y="1879597"/>
            <a:ext cx="2631863" cy="3322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9F0903-53D5-4507-BFD3-59198DE646EB}"/>
              </a:ext>
            </a:extLst>
          </p:cNvPr>
          <p:cNvSpPr txBox="1"/>
          <p:nvPr/>
        </p:nvSpPr>
        <p:spPr>
          <a:xfrm>
            <a:off x="943118" y="5478194"/>
            <a:ext cx="1675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or LIDAR</a:t>
            </a:r>
          </a:p>
          <a:p>
            <a:pPr algn="ctr"/>
            <a:r>
              <a:rPr lang="en-US" dirty="0"/>
              <a:t>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5E068-17A2-43A3-A454-503ED260A45B}"/>
              </a:ext>
            </a:extLst>
          </p:cNvPr>
          <p:cNvSpPr txBox="1"/>
          <p:nvPr/>
        </p:nvSpPr>
        <p:spPr>
          <a:xfrm>
            <a:off x="4195447" y="5686023"/>
            <a:ext cx="101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Triangles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B1B65-15B3-42A6-A2EF-1F212855D4CD}"/>
              </a:ext>
            </a:extLst>
          </p:cNvPr>
          <p:cNvSpPr txBox="1"/>
          <p:nvPr/>
        </p:nvSpPr>
        <p:spPr>
          <a:xfrm>
            <a:off x="7201592" y="5686023"/>
            <a:ext cx="88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9AAE30-243B-4F82-80A7-73F01772880E}"/>
              </a:ext>
            </a:extLst>
          </p:cNvPr>
          <p:cNvSpPr txBox="1"/>
          <p:nvPr/>
        </p:nvSpPr>
        <p:spPr>
          <a:xfrm>
            <a:off x="10074880" y="5616693"/>
            <a:ext cx="103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Contours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B4AF19-1A39-431A-9C7D-475236B1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18065"/>
          </a:xfrm>
        </p:spPr>
        <p:txBody>
          <a:bodyPr/>
          <a:lstStyle/>
          <a:p>
            <a:r>
              <a:rPr lang="en-US" dirty="0"/>
              <a:t>Terrain data (Contours)</a:t>
            </a:r>
          </a:p>
        </p:txBody>
      </p:sp>
    </p:spTree>
    <p:extLst>
      <p:ext uri="{BB962C8B-B14F-4D97-AF65-F5344CB8AC3E}">
        <p14:creationId xmlns:p14="http://schemas.microsoft.com/office/powerpoint/2010/main" val="795099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A91E-E419-4B09-8BAA-6FE18C143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6320"/>
            <a:ext cx="10515600" cy="5557520"/>
          </a:xfrm>
        </p:spPr>
        <p:txBody>
          <a:bodyPr/>
          <a:lstStyle/>
          <a:p>
            <a:r>
              <a:rPr lang="en-US" dirty="0"/>
              <a:t>Contours: Build using Triangular Irregular Network (TIN)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79F6B-7B05-4325-943F-FF7DAD235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4" t="25778" r="43666" b="13629"/>
          <a:stretch/>
        </p:blipFill>
        <p:spPr>
          <a:xfrm>
            <a:off x="464820" y="1879597"/>
            <a:ext cx="2631864" cy="3322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DC170-B0A2-4FF2-9E07-BE0623CC9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34" t="25778" r="43666" b="13629"/>
          <a:stretch/>
        </p:blipFill>
        <p:spPr>
          <a:xfrm>
            <a:off x="3387090" y="1879596"/>
            <a:ext cx="2631864" cy="3322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33770-BC9B-413C-8AD2-C27E4BEB83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4" t="25778" r="43666" b="13630"/>
          <a:stretch/>
        </p:blipFill>
        <p:spPr>
          <a:xfrm>
            <a:off x="6309360" y="1879597"/>
            <a:ext cx="2631863" cy="3322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9F0903-53D5-4507-BFD3-59198DE646EB}"/>
              </a:ext>
            </a:extLst>
          </p:cNvPr>
          <p:cNvSpPr txBox="1"/>
          <p:nvPr/>
        </p:nvSpPr>
        <p:spPr>
          <a:xfrm>
            <a:off x="943118" y="5478194"/>
            <a:ext cx="1675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or LIDAR</a:t>
            </a:r>
          </a:p>
          <a:p>
            <a:pPr algn="ctr"/>
            <a:r>
              <a:rPr lang="en-US" dirty="0"/>
              <a:t>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5E068-17A2-43A3-A454-503ED260A45B}"/>
              </a:ext>
            </a:extLst>
          </p:cNvPr>
          <p:cNvSpPr txBox="1"/>
          <p:nvPr/>
        </p:nvSpPr>
        <p:spPr>
          <a:xfrm>
            <a:off x="4195447" y="5686023"/>
            <a:ext cx="101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Triangles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B1B65-15B3-42A6-A2EF-1F212855D4CD}"/>
              </a:ext>
            </a:extLst>
          </p:cNvPr>
          <p:cNvSpPr txBox="1"/>
          <p:nvPr/>
        </p:nvSpPr>
        <p:spPr>
          <a:xfrm>
            <a:off x="7201592" y="5686023"/>
            <a:ext cx="88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9AAE30-243B-4F82-80A7-73F01772880E}"/>
              </a:ext>
            </a:extLst>
          </p:cNvPr>
          <p:cNvSpPr txBox="1"/>
          <p:nvPr/>
        </p:nvSpPr>
        <p:spPr>
          <a:xfrm>
            <a:off x="10359360" y="5675863"/>
            <a:ext cx="139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GRID/ Raster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0C65B8-F97D-48F0-B20D-37027522C2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34" t="25778" r="43667" b="13630"/>
          <a:stretch/>
        </p:blipFill>
        <p:spPr>
          <a:xfrm>
            <a:off x="9231629" y="1879596"/>
            <a:ext cx="2631864" cy="3322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C9AC79F-C842-42D7-B86D-05F764572464}"/>
              </a:ext>
            </a:extLst>
          </p:cNvPr>
          <p:cNvSpPr txBox="1">
            <a:spLocks/>
          </p:cNvSpPr>
          <p:nvPr/>
        </p:nvSpPr>
        <p:spPr>
          <a:xfrm>
            <a:off x="943118" y="-21358"/>
            <a:ext cx="10515600" cy="1128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Terrain data (GRID/Raster)</a:t>
            </a:r>
          </a:p>
        </p:txBody>
      </p:sp>
    </p:spTree>
    <p:extLst>
      <p:ext uri="{BB962C8B-B14F-4D97-AF65-F5344CB8AC3E}">
        <p14:creationId xmlns:p14="http://schemas.microsoft.com/office/powerpoint/2010/main" val="224955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0256-E576-42E4-9541-B346E8F5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3"/>
            <a:ext cx="10515600" cy="909637"/>
          </a:xfrm>
        </p:spPr>
        <p:txBody>
          <a:bodyPr/>
          <a:lstStyle/>
          <a:p>
            <a:r>
              <a:rPr lang="en-US" dirty="0"/>
              <a:t>Terrain Data (GRID/Raster)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96B53-9C77-4130-B2E2-5BEBDEC86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716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grid is created over TIN surface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7257FD-0D3A-47E1-939B-4BF49BEAE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6" t="19329" r="30916" b="12741"/>
          <a:stretch/>
        </p:blipFill>
        <p:spPr>
          <a:xfrm>
            <a:off x="1328108" y="1976436"/>
            <a:ext cx="4485164" cy="37944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BB0B7-A725-4E64-82BA-6E4D1D1B9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83" t="18809" r="30916" b="13510"/>
          <a:stretch/>
        </p:blipFill>
        <p:spPr>
          <a:xfrm>
            <a:off x="6225228" y="1976436"/>
            <a:ext cx="4485164" cy="37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8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0EBB0B7-A725-4E64-82BA-6E4D1D1B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3" t="18809" r="30916" b="12054"/>
          <a:stretch/>
        </p:blipFill>
        <p:spPr>
          <a:xfrm>
            <a:off x="1245077" y="1996757"/>
            <a:ext cx="4485164" cy="3876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90256-E576-42E4-9541-B346E8F5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3"/>
            <a:ext cx="10515600" cy="909637"/>
          </a:xfrm>
        </p:spPr>
        <p:txBody>
          <a:bodyPr/>
          <a:lstStyle/>
          <a:p>
            <a:r>
              <a:rPr lang="en-US" dirty="0"/>
              <a:t>Terrain Data (Raster)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96B53-9C77-4130-B2E2-5BEBDEC86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914400"/>
            <a:ext cx="10982960" cy="909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Elevation values from TIN surface within center of each grid are interpolated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DEC650-0985-4509-9850-5EBACF04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26" t="20592" r="31083" b="14370"/>
          <a:stretch/>
        </p:blipFill>
        <p:spPr>
          <a:xfrm>
            <a:off x="6330825" y="1996756"/>
            <a:ext cx="4616098" cy="38214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8E1737-8B2E-4BF2-A979-726E46FD931D}"/>
              </a:ext>
            </a:extLst>
          </p:cNvPr>
          <p:cNvSpPr/>
          <p:nvPr/>
        </p:nvSpPr>
        <p:spPr>
          <a:xfrm>
            <a:off x="8087360" y="1996756"/>
            <a:ext cx="822960" cy="7165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0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0EBB0B7-A725-4E64-82BA-6E4D1D1B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3" t="18809" r="30916" b="12054"/>
          <a:stretch/>
        </p:blipFill>
        <p:spPr>
          <a:xfrm>
            <a:off x="1245077" y="1996757"/>
            <a:ext cx="4485164" cy="3876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90256-E576-42E4-9541-B346E8F5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3"/>
            <a:ext cx="10515600" cy="909637"/>
          </a:xfrm>
        </p:spPr>
        <p:txBody>
          <a:bodyPr/>
          <a:lstStyle/>
          <a:p>
            <a:r>
              <a:rPr lang="en-US" dirty="0"/>
              <a:t>Terrain Data (Raster)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96B53-9C77-4130-B2E2-5BEBDEC86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7165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Elevation values from TIN surface within center of each grid are interpolated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DEC650-0985-4509-9850-5EBACF04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26" t="20592" r="31083" b="14370"/>
          <a:stretch/>
        </p:blipFill>
        <p:spPr>
          <a:xfrm>
            <a:off x="6330825" y="1996756"/>
            <a:ext cx="4616098" cy="3821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F699D8-1E34-4275-B9AC-63629F52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78" y="2067706"/>
            <a:ext cx="4138882" cy="36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1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DEC650-0985-4509-9850-5EBACF04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6" t="20592" r="31083" b="14370"/>
          <a:stretch/>
        </p:blipFill>
        <p:spPr>
          <a:xfrm>
            <a:off x="1245077" y="1996755"/>
            <a:ext cx="4616098" cy="3821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90256-E576-42E4-9541-B346E8F5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3"/>
            <a:ext cx="10515600" cy="909637"/>
          </a:xfrm>
        </p:spPr>
        <p:txBody>
          <a:bodyPr/>
          <a:lstStyle/>
          <a:p>
            <a:r>
              <a:rPr lang="en-US" dirty="0"/>
              <a:t>Terrain Data (Raster)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96B53-9C77-4130-B2E2-5BEBDEC86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716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Visualization of raster is done based on the values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6740E4-B6DD-4824-9349-F253D83F5C4C}"/>
              </a:ext>
            </a:extLst>
          </p:cNvPr>
          <p:cNvGrpSpPr/>
          <p:nvPr/>
        </p:nvGrpSpPr>
        <p:grpSpPr>
          <a:xfrm>
            <a:off x="6330825" y="1996755"/>
            <a:ext cx="4517067" cy="3821433"/>
            <a:chOff x="6330825" y="1996755"/>
            <a:chExt cx="4517067" cy="38214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0D459D-5B9C-4CB3-8773-AE79305C3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16" t="19329" r="30916" b="12741"/>
            <a:stretch/>
          </p:blipFill>
          <p:spPr>
            <a:xfrm>
              <a:off x="6330825" y="1996755"/>
              <a:ext cx="4517067" cy="38214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2CAC69-AAD9-4DE7-8ADF-25F27B786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0632" y="2211070"/>
              <a:ext cx="1028700" cy="8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42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0D459D-5B9C-4CB3-8773-AE79305C3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6" t="19329" r="30916" b="12741"/>
          <a:stretch/>
        </p:blipFill>
        <p:spPr>
          <a:xfrm>
            <a:off x="1146657" y="1630997"/>
            <a:ext cx="4517067" cy="3821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90256-E576-42E4-9541-B346E8F5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3"/>
            <a:ext cx="10515600" cy="909637"/>
          </a:xfrm>
        </p:spPr>
        <p:txBody>
          <a:bodyPr/>
          <a:lstStyle/>
          <a:p>
            <a:r>
              <a:rPr lang="en-US" dirty="0"/>
              <a:t>Terrain Data (Raster)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96B53-9C77-4130-B2E2-5BEBDEC86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716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Visualization of raster is done based on the values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B63191-0063-44E1-AC04-5267A1F9665E}"/>
              </a:ext>
            </a:extLst>
          </p:cNvPr>
          <p:cNvGrpSpPr/>
          <p:nvPr/>
        </p:nvGrpSpPr>
        <p:grpSpPr>
          <a:xfrm>
            <a:off x="6429857" y="1630997"/>
            <a:ext cx="4517066" cy="3821432"/>
            <a:chOff x="6528277" y="1996754"/>
            <a:chExt cx="4517066" cy="38214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06B276-B4B1-4BA4-B2B2-C8B5B150B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16" t="19329" r="30916" b="12741"/>
            <a:stretch/>
          </p:blipFill>
          <p:spPr>
            <a:xfrm>
              <a:off x="6528277" y="1996754"/>
              <a:ext cx="4517066" cy="38214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E6CCDE-F9A5-4C19-8357-B55CFC145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2872" y="2272030"/>
              <a:ext cx="1028700" cy="857250"/>
            </a:xfrm>
            <a:prstGeom prst="rect">
              <a:avLst/>
            </a:prstGeom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D676EF-B2EF-4A9C-BF55-85741267E4F7}"/>
              </a:ext>
            </a:extLst>
          </p:cNvPr>
          <p:cNvSpPr txBox="1">
            <a:spLocks/>
          </p:cNvSpPr>
          <p:nvPr/>
        </p:nvSpPr>
        <p:spPr>
          <a:xfrm>
            <a:off x="838200" y="5887244"/>
            <a:ext cx="10515600" cy="909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USGS, NOAA and other agencies produce and distribute these raster datasets. It can be downloaded and used directly in GIS.</a:t>
            </a:r>
          </a:p>
        </p:txBody>
      </p:sp>
    </p:spTree>
    <p:extLst>
      <p:ext uri="{BB962C8B-B14F-4D97-AF65-F5344CB8AC3E}">
        <p14:creationId xmlns:p14="http://schemas.microsoft.com/office/powerpoint/2010/main" val="79710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8845-64D3-4BB2-A2EC-F758CF4D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737525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34E0-BE09-4A5F-A2EB-138169A03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1804"/>
            <a:ext cx="10515600" cy="5934269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3200" dirty="0"/>
              <a:t>Watershed delineation (Intro) – 5 min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How does GIS do it? – 10 ~ 15 min 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Steps to be followed (</a:t>
            </a:r>
            <a:r>
              <a:rPr lang="en-US" sz="3200" b="1" i="1" dirty="0"/>
              <a:t>as GIS demo</a:t>
            </a:r>
            <a:r>
              <a:rPr lang="en-US" sz="3200" dirty="0"/>
              <a:t>) – 10 min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Limitations of this approach – 5 min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Tool created (</a:t>
            </a:r>
            <a:r>
              <a:rPr lang="en-US" sz="3200" b="1" i="1" dirty="0"/>
              <a:t>as demo of the tool</a:t>
            </a:r>
            <a:r>
              <a:rPr lang="en-US" sz="3200" dirty="0"/>
              <a:t>) – 10 ~ 15 min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Some other uses of terrain analysis tools – 5~10 min</a:t>
            </a:r>
          </a:p>
        </p:txBody>
      </p:sp>
    </p:spTree>
    <p:extLst>
      <p:ext uri="{BB962C8B-B14F-4D97-AF65-F5344CB8AC3E}">
        <p14:creationId xmlns:p14="http://schemas.microsoft.com/office/powerpoint/2010/main" val="324906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4831080" cy="5313680"/>
          </a:xfrm>
        </p:spPr>
        <p:txBody>
          <a:bodyPr/>
          <a:lstStyle/>
          <a:p>
            <a:r>
              <a:rPr lang="en-US" dirty="0"/>
              <a:t>Terrain raster is just a table of elevation values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3C2AF-3CCC-43E8-B891-86EAE0FFC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7"/>
          <a:stretch/>
        </p:blipFill>
        <p:spPr>
          <a:xfrm>
            <a:off x="6431279" y="1214266"/>
            <a:ext cx="5224121" cy="48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9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4831080" cy="5313680"/>
          </a:xfrm>
        </p:spPr>
        <p:txBody>
          <a:bodyPr/>
          <a:lstStyle/>
          <a:p>
            <a:r>
              <a:rPr lang="en-US" dirty="0"/>
              <a:t>Terrain raster is just a table of elevation values </a:t>
            </a:r>
          </a:p>
          <a:p>
            <a:pPr marL="0" indent="0">
              <a:buNone/>
            </a:pPr>
            <a:r>
              <a:rPr lang="en-US" dirty="0"/>
              <a:t>   (Let’s take a subset)</a:t>
            </a:r>
          </a:p>
          <a:p>
            <a:endParaRPr lang="en-US" dirty="0"/>
          </a:p>
        </p:txBody>
      </p:sp>
      <p:grpSp>
        <p:nvGrpSpPr>
          <p:cNvPr id="5" name="Group 12">
            <a:extLst>
              <a:ext uri="{FF2B5EF4-FFF2-40B4-BE49-F238E27FC236}">
                <a16:creationId xmlns:a16="http://schemas.microsoft.com/office/drawing/2014/main" id="{B326D22E-BD6B-4ED4-B444-B0D0C0EE5ACE}"/>
              </a:ext>
            </a:extLst>
          </p:cNvPr>
          <p:cNvGrpSpPr>
            <a:grpSpLocks/>
          </p:cNvGrpSpPr>
          <p:nvPr/>
        </p:nvGrpSpPr>
        <p:grpSpPr bwMode="auto">
          <a:xfrm>
            <a:off x="7335520" y="1581150"/>
            <a:ext cx="2589213" cy="2827338"/>
            <a:chOff x="1877" y="1152"/>
            <a:chExt cx="775" cy="749"/>
          </a:xfrm>
        </p:grpSpPr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23B5E2BA-1CA8-43C3-8CB1-2E20A94A4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52"/>
              <a:ext cx="259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80</a:t>
              </a:r>
            </a:p>
          </p:txBody>
        </p:sp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C0898096-3583-4C80-B739-763BDE767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152"/>
              <a:ext cx="258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74</a:t>
              </a:r>
            </a:p>
          </p:txBody>
        </p:sp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195B0250-AEF0-48F7-B1FE-913A2833D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152"/>
              <a:ext cx="258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63</a:t>
              </a: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25B2A2D6-8B29-4272-9930-9135517EA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401"/>
              <a:ext cx="259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69</a:t>
              </a:r>
            </a:p>
          </p:txBody>
        </p:sp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D09DE54A-3973-40FF-AA21-2F01573C1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40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67</a:t>
              </a: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272B70C8-97F8-45D2-A420-F85DA5323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40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56</a:t>
              </a: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E746BD93-7372-4532-99B6-6EA8BF8A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651"/>
              <a:ext cx="259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60</a:t>
              </a:r>
            </a:p>
          </p:txBody>
        </p:sp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96F73C1D-F1B9-4113-BC51-150BA7CBA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65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52</a:t>
              </a: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A0E61EED-D949-418B-AA57-68013F5AC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65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703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4831080" cy="5313680"/>
          </a:xfrm>
        </p:spPr>
        <p:txBody>
          <a:bodyPr/>
          <a:lstStyle/>
          <a:p>
            <a:r>
              <a:rPr lang="en-US" dirty="0"/>
              <a:t>Terrain raster is just a table of elevation values</a:t>
            </a:r>
          </a:p>
          <a:p>
            <a:endParaRPr lang="en-US" dirty="0"/>
          </a:p>
          <a:p>
            <a:r>
              <a:rPr lang="en-US" dirty="0"/>
              <a:t>We want to figure out how a drop of water travels across the grid </a:t>
            </a:r>
          </a:p>
        </p:txBody>
      </p:sp>
      <p:grpSp>
        <p:nvGrpSpPr>
          <p:cNvPr id="5" name="Group 12">
            <a:extLst>
              <a:ext uri="{FF2B5EF4-FFF2-40B4-BE49-F238E27FC236}">
                <a16:creationId xmlns:a16="http://schemas.microsoft.com/office/drawing/2014/main" id="{B326D22E-BD6B-4ED4-B444-B0D0C0EE5ACE}"/>
              </a:ext>
            </a:extLst>
          </p:cNvPr>
          <p:cNvGrpSpPr>
            <a:grpSpLocks/>
          </p:cNvGrpSpPr>
          <p:nvPr/>
        </p:nvGrpSpPr>
        <p:grpSpPr bwMode="auto">
          <a:xfrm>
            <a:off x="7335520" y="1581150"/>
            <a:ext cx="2589213" cy="2827338"/>
            <a:chOff x="1877" y="1152"/>
            <a:chExt cx="775" cy="749"/>
          </a:xfrm>
        </p:grpSpPr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23B5E2BA-1CA8-43C3-8CB1-2E20A94A4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52"/>
              <a:ext cx="259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80</a:t>
              </a:r>
            </a:p>
          </p:txBody>
        </p:sp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C0898096-3583-4C80-B739-763BDE767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152"/>
              <a:ext cx="258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74</a:t>
              </a:r>
            </a:p>
          </p:txBody>
        </p:sp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195B0250-AEF0-48F7-B1FE-913A2833D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152"/>
              <a:ext cx="258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63</a:t>
              </a: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25B2A2D6-8B29-4272-9930-9135517EA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401"/>
              <a:ext cx="259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69</a:t>
              </a:r>
            </a:p>
          </p:txBody>
        </p:sp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D09DE54A-3973-40FF-AA21-2F01573C1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40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67</a:t>
              </a: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272B70C8-97F8-45D2-A420-F85DA5323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40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56</a:t>
              </a: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E746BD93-7372-4532-99B6-6EA8BF8A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651"/>
              <a:ext cx="259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60</a:t>
              </a:r>
            </a:p>
          </p:txBody>
        </p:sp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96F73C1D-F1B9-4113-BC51-150BA7CBA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65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52</a:t>
              </a: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A0E61EED-D949-418B-AA57-68013F5AC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65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48</a:t>
              </a:r>
            </a:p>
          </p:txBody>
        </p:sp>
      </p:grpSp>
      <p:sp>
        <p:nvSpPr>
          <p:cNvPr id="15" name="Line 27">
            <a:extLst>
              <a:ext uri="{FF2B5EF4-FFF2-40B4-BE49-F238E27FC236}">
                <a16:creationId xmlns:a16="http://schemas.microsoft.com/office/drawing/2014/main" id="{D2B94ADD-B11A-44F6-86C8-2B8F1FAAB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9361" y="3122547"/>
            <a:ext cx="446087" cy="541337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27">
            <a:extLst>
              <a:ext uri="{FF2B5EF4-FFF2-40B4-BE49-F238E27FC236}">
                <a16:creationId xmlns:a16="http://schemas.microsoft.com/office/drawing/2014/main" id="{6AFC6D37-F91D-4935-81AC-620A55267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8069" y="3122422"/>
            <a:ext cx="20741" cy="684723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21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4831080" cy="5313680"/>
          </a:xfrm>
        </p:spPr>
        <p:txBody>
          <a:bodyPr/>
          <a:lstStyle/>
          <a:p>
            <a:r>
              <a:rPr lang="en-US" dirty="0"/>
              <a:t>Terrain raster is just a table of elevation values</a:t>
            </a:r>
          </a:p>
          <a:p>
            <a:endParaRPr lang="en-US" dirty="0"/>
          </a:p>
          <a:p>
            <a:r>
              <a:rPr lang="en-US" dirty="0"/>
              <a:t>We want to figure out how a drop of water travels across the grid </a:t>
            </a:r>
          </a:p>
        </p:txBody>
      </p:sp>
      <p:grpSp>
        <p:nvGrpSpPr>
          <p:cNvPr id="5" name="Group 12">
            <a:extLst>
              <a:ext uri="{FF2B5EF4-FFF2-40B4-BE49-F238E27FC236}">
                <a16:creationId xmlns:a16="http://schemas.microsoft.com/office/drawing/2014/main" id="{B326D22E-BD6B-4ED4-B444-B0D0C0EE5ACE}"/>
              </a:ext>
            </a:extLst>
          </p:cNvPr>
          <p:cNvGrpSpPr>
            <a:grpSpLocks/>
          </p:cNvGrpSpPr>
          <p:nvPr/>
        </p:nvGrpSpPr>
        <p:grpSpPr bwMode="auto">
          <a:xfrm>
            <a:off x="7335520" y="1581150"/>
            <a:ext cx="2589213" cy="2827338"/>
            <a:chOff x="1877" y="1152"/>
            <a:chExt cx="775" cy="749"/>
          </a:xfrm>
        </p:grpSpPr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23B5E2BA-1CA8-43C3-8CB1-2E20A94A4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52"/>
              <a:ext cx="259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80</a:t>
              </a:r>
            </a:p>
          </p:txBody>
        </p:sp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C0898096-3583-4C80-B739-763BDE767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152"/>
              <a:ext cx="258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74</a:t>
              </a:r>
            </a:p>
          </p:txBody>
        </p:sp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195B0250-AEF0-48F7-B1FE-913A2833D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152"/>
              <a:ext cx="258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63</a:t>
              </a: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25B2A2D6-8B29-4272-9930-9135517EA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401"/>
              <a:ext cx="259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69</a:t>
              </a:r>
            </a:p>
          </p:txBody>
        </p:sp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D09DE54A-3973-40FF-AA21-2F01573C1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40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67</a:t>
              </a: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272B70C8-97F8-45D2-A420-F85DA5323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40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56</a:t>
              </a: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E746BD93-7372-4532-99B6-6EA8BF8A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651"/>
              <a:ext cx="259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60</a:t>
              </a:r>
            </a:p>
          </p:txBody>
        </p:sp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96F73C1D-F1B9-4113-BC51-150BA7CBA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65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52</a:t>
              </a: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A0E61EED-D949-418B-AA57-68013F5AC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65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48</a:t>
              </a:r>
            </a:p>
          </p:txBody>
        </p:sp>
      </p:grpSp>
      <p:sp>
        <p:nvSpPr>
          <p:cNvPr id="15" name="Line 27">
            <a:extLst>
              <a:ext uri="{FF2B5EF4-FFF2-40B4-BE49-F238E27FC236}">
                <a16:creationId xmlns:a16="http://schemas.microsoft.com/office/drawing/2014/main" id="{D2B94ADD-B11A-44F6-86C8-2B8F1FAAB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9361" y="3122547"/>
            <a:ext cx="446087" cy="5413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27">
            <a:extLst>
              <a:ext uri="{FF2B5EF4-FFF2-40B4-BE49-F238E27FC236}">
                <a16:creationId xmlns:a16="http://schemas.microsoft.com/office/drawing/2014/main" id="{6AFC6D37-F91D-4935-81AC-620A55267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8069" y="3122422"/>
            <a:ext cx="20741" cy="68472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22">
            <a:extLst>
              <a:ext uri="{FF2B5EF4-FFF2-40B4-BE49-F238E27FC236}">
                <a16:creationId xmlns:a16="http://schemas.microsoft.com/office/drawing/2014/main" id="{63B59060-BD7A-4284-8A0C-F20B736F7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8331" y="1274099"/>
            <a:ext cx="0" cy="188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3">
            <a:extLst>
              <a:ext uri="{FF2B5EF4-FFF2-40B4-BE49-F238E27FC236}">
                <a16:creationId xmlns:a16="http://schemas.microsoft.com/office/drawing/2014/main" id="{4C597231-091C-4B48-93BC-BBD249757AA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6056" y="1270924"/>
            <a:ext cx="4762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0CD85B70-A2A6-48B8-8133-7D4629822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0318" y="1364587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F49789C-E13B-467C-8AED-238B39C61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555" y="104067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800" dirty="0"/>
              <a:t>30</a:t>
            </a:r>
          </a:p>
        </p:txBody>
      </p:sp>
      <p:sp>
        <p:nvSpPr>
          <p:cNvPr id="21" name="Line 26">
            <a:extLst>
              <a:ext uri="{FF2B5EF4-FFF2-40B4-BE49-F238E27FC236}">
                <a16:creationId xmlns:a16="http://schemas.microsoft.com/office/drawing/2014/main" id="{3911AD42-BE15-4C29-A74A-AAD9F69039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46743" y="1364587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30">
                <a:extLst>
                  <a:ext uri="{FF2B5EF4-FFF2-40B4-BE49-F238E27FC236}">
                    <a16:creationId xmlns:a16="http://schemas.microsoft.com/office/drawing/2014/main" id="{F0B7BE44-4382-400E-A320-57C4DC909C86}"/>
                  </a:ext>
                </a:extLst>
              </p:cNvPr>
              <p:cNvSpPr txBox="1"/>
              <p:nvPr/>
            </p:nvSpPr>
            <p:spPr bwMode="auto">
              <a:xfrm>
                <a:off x="6223000" y="5070475"/>
                <a:ext cx="2468563" cy="111601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𝟔𝟕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𝟒𝟖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𝟑𝟎</m:t>
                          </m:r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Object 30">
                <a:extLst>
                  <a:ext uri="{FF2B5EF4-FFF2-40B4-BE49-F238E27FC236}">
                    <a16:creationId xmlns:a16="http://schemas.microsoft.com/office/drawing/2014/main" id="{F0B7BE44-4382-400E-A320-57C4DC909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3000" y="5070475"/>
                <a:ext cx="2468563" cy="1116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31">
                <a:extLst>
                  <a:ext uri="{FF2B5EF4-FFF2-40B4-BE49-F238E27FC236}">
                    <a16:creationId xmlns:a16="http://schemas.microsoft.com/office/drawing/2014/main" id="{FEE31EF6-5D6B-4717-BE04-DD155AAF2722}"/>
                  </a:ext>
                </a:extLst>
              </p:cNvPr>
              <p:cNvSpPr txBox="1"/>
              <p:nvPr/>
            </p:nvSpPr>
            <p:spPr bwMode="auto">
              <a:xfrm>
                <a:off x="9063038" y="5089525"/>
                <a:ext cx="2468563" cy="109696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𝟔𝟕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𝟓𝟐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𝟑𝟎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</m:oMath>
                  </m:oMathPara>
                </a14:m>
                <a:endParaRPr lang="en-US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3" name="Object 31">
                <a:extLst>
                  <a:ext uri="{FF2B5EF4-FFF2-40B4-BE49-F238E27FC236}">
                    <a16:creationId xmlns:a16="http://schemas.microsoft.com/office/drawing/2014/main" id="{FEE31EF6-5D6B-4717-BE04-DD155AAF2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63038" y="5089525"/>
                <a:ext cx="2468563" cy="1096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32">
            <a:extLst>
              <a:ext uri="{FF2B5EF4-FFF2-40B4-BE49-F238E27FC236}">
                <a16:creationId xmlns:a16="http://schemas.microsoft.com/office/drawing/2014/main" id="{DACE362D-0AB9-481E-9133-EFACBC21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569" y="6212344"/>
            <a:ext cx="9813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800" i="1" u="sng" dirty="0"/>
              <a:t>Slope</a:t>
            </a:r>
            <a:endParaRPr lang="en-US" sz="1800" i="1" u="sng" dirty="0"/>
          </a:p>
        </p:txBody>
      </p:sp>
    </p:spTree>
    <p:extLst>
      <p:ext uri="{BB962C8B-B14F-4D97-AF65-F5344CB8AC3E}">
        <p14:creationId xmlns:p14="http://schemas.microsoft.com/office/powerpoint/2010/main" val="846095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4831080" cy="5313680"/>
          </a:xfrm>
        </p:spPr>
        <p:txBody>
          <a:bodyPr/>
          <a:lstStyle/>
          <a:p>
            <a:r>
              <a:rPr lang="en-US" dirty="0"/>
              <a:t>Terrain raster is just a table of elevation values</a:t>
            </a:r>
          </a:p>
          <a:p>
            <a:endParaRPr lang="en-US" dirty="0"/>
          </a:p>
          <a:p>
            <a:r>
              <a:rPr lang="en-US" dirty="0"/>
              <a:t>We want to figure out how a drop of water travels across the grid </a:t>
            </a:r>
          </a:p>
        </p:txBody>
      </p:sp>
      <p:grpSp>
        <p:nvGrpSpPr>
          <p:cNvPr id="5" name="Group 12">
            <a:extLst>
              <a:ext uri="{FF2B5EF4-FFF2-40B4-BE49-F238E27FC236}">
                <a16:creationId xmlns:a16="http://schemas.microsoft.com/office/drawing/2014/main" id="{B326D22E-BD6B-4ED4-B444-B0D0C0EE5ACE}"/>
              </a:ext>
            </a:extLst>
          </p:cNvPr>
          <p:cNvGrpSpPr>
            <a:grpSpLocks/>
          </p:cNvGrpSpPr>
          <p:nvPr/>
        </p:nvGrpSpPr>
        <p:grpSpPr bwMode="auto">
          <a:xfrm>
            <a:off x="7335520" y="1581150"/>
            <a:ext cx="2589213" cy="2827338"/>
            <a:chOff x="1877" y="1152"/>
            <a:chExt cx="775" cy="749"/>
          </a:xfrm>
        </p:grpSpPr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23B5E2BA-1CA8-43C3-8CB1-2E20A94A4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52"/>
              <a:ext cx="259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80</a:t>
              </a:r>
            </a:p>
          </p:txBody>
        </p:sp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C0898096-3583-4C80-B739-763BDE767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152"/>
              <a:ext cx="258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74</a:t>
              </a:r>
            </a:p>
          </p:txBody>
        </p:sp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195B0250-AEF0-48F7-B1FE-913A2833D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152"/>
              <a:ext cx="258" cy="249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63</a:t>
              </a: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25B2A2D6-8B29-4272-9930-9135517EA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401"/>
              <a:ext cx="259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69</a:t>
              </a:r>
            </a:p>
          </p:txBody>
        </p:sp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D09DE54A-3973-40FF-AA21-2F01573C1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40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67</a:t>
              </a: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272B70C8-97F8-45D2-A420-F85DA5323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40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56</a:t>
              </a: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E746BD93-7372-4532-99B6-6EA8BF8A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651"/>
              <a:ext cx="259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60</a:t>
              </a:r>
            </a:p>
          </p:txBody>
        </p:sp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96F73C1D-F1B9-4113-BC51-150BA7CBA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65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52</a:t>
              </a: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A0E61EED-D949-418B-AA57-68013F5AC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651"/>
              <a:ext cx="258" cy="2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800" b="1"/>
                <a:t>48</a:t>
              </a:r>
            </a:p>
          </p:txBody>
        </p:sp>
      </p:grpSp>
      <p:sp>
        <p:nvSpPr>
          <p:cNvPr id="16" name="Line 27">
            <a:extLst>
              <a:ext uri="{FF2B5EF4-FFF2-40B4-BE49-F238E27FC236}">
                <a16:creationId xmlns:a16="http://schemas.microsoft.com/office/drawing/2014/main" id="{6AFC6D37-F91D-4935-81AC-620A55267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1796" y="2737641"/>
            <a:ext cx="20741" cy="68472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22">
            <a:extLst>
              <a:ext uri="{FF2B5EF4-FFF2-40B4-BE49-F238E27FC236}">
                <a16:creationId xmlns:a16="http://schemas.microsoft.com/office/drawing/2014/main" id="{63B59060-BD7A-4284-8A0C-F20B736F7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8331" y="1274099"/>
            <a:ext cx="0" cy="188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3">
            <a:extLst>
              <a:ext uri="{FF2B5EF4-FFF2-40B4-BE49-F238E27FC236}">
                <a16:creationId xmlns:a16="http://schemas.microsoft.com/office/drawing/2014/main" id="{4C597231-091C-4B48-93BC-BBD249757AA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6056" y="1270924"/>
            <a:ext cx="4762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0CD85B70-A2A6-48B8-8133-7D4629822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0318" y="1364587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F49789C-E13B-467C-8AED-238B39C61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555" y="104067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800" dirty="0"/>
              <a:t>30</a:t>
            </a:r>
          </a:p>
        </p:txBody>
      </p:sp>
      <p:sp>
        <p:nvSpPr>
          <p:cNvPr id="21" name="Line 26">
            <a:extLst>
              <a:ext uri="{FF2B5EF4-FFF2-40B4-BE49-F238E27FC236}">
                <a16:creationId xmlns:a16="http://schemas.microsoft.com/office/drawing/2014/main" id="{3911AD42-BE15-4C29-A74A-AAD9F69039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46743" y="1364587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31">
                <a:extLst>
                  <a:ext uri="{FF2B5EF4-FFF2-40B4-BE49-F238E27FC236}">
                    <a16:creationId xmlns:a16="http://schemas.microsoft.com/office/drawing/2014/main" id="{FEE31EF6-5D6B-4717-BE04-DD155AAF2722}"/>
                  </a:ext>
                </a:extLst>
              </p:cNvPr>
              <p:cNvSpPr txBox="1"/>
              <p:nvPr/>
            </p:nvSpPr>
            <p:spPr bwMode="auto">
              <a:xfrm>
                <a:off x="9063038" y="5089525"/>
                <a:ext cx="2468563" cy="109696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𝟔𝟕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𝟓𝟐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𝟑𝟎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</m:oMath>
                  </m:oMathPara>
                </a14:m>
                <a:endParaRPr lang="en-US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3" name="Object 31">
                <a:extLst>
                  <a:ext uri="{FF2B5EF4-FFF2-40B4-BE49-F238E27FC236}">
                    <a16:creationId xmlns:a16="http://schemas.microsoft.com/office/drawing/2014/main" id="{FEE31EF6-5D6B-4717-BE04-DD155AAF2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63038" y="5089525"/>
                <a:ext cx="2468563" cy="10969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32">
            <a:extLst>
              <a:ext uri="{FF2B5EF4-FFF2-40B4-BE49-F238E27FC236}">
                <a16:creationId xmlns:a16="http://schemas.microsoft.com/office/drawing/2014/main" id="{DACE362D-0AB9-481E-9133-EFACBC21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056" y="6232330"/>
            <a:ext cx="2244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800" i="1" u="sng" dirty="0"/>
              <a:t>Steepest Slope</a:t>
            </a:r>
            <a:endParaRPr lang="en-US" sz="1800" i="1" u="sng" dirty="0"/>
          </a:p>
        </p:txBody>
      </p:sp>
    </p:spTree>
    <p:extLst>
      <p:ext uri="{BB962C8B-B14F-4D97-AF65-F5344CB8AC3E}">
        <p14:creationId xmlns:p14="http://schemas.microsoft.com/office/powerpoint/2010/main" val="2496309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4831080" cy="5313680"/>
          </a:xfrm>
        </p:spPr>
        <p:txBody>
          <a:bodyPr/>
          <a:lstStyle/>
          <a:p>
            <a:r>
              <a:rPr lang="en-US" dirty="0"/>
              <a:t>Terrain raster is just a table of elevation values</a:t>
            </a:r>
          </a:p>
          <a:p>
            <a:endParaRPr lang="en-US" dirty="0"/>
          </a:p>
          <a:p>
            <a:r>
              <a:rPr lang="en-US" dirty="0"/>
              <a:t>We want to figure out how a drop of water travels across the grid </a:t>
            </a:r>
          </a:p>
          <a:p>
            <a:endParaRPr lang="en-US" dirty="0"/>
          </a:p>
          <a:p>
            <a:r>
              <a:rPr lang="en-US" dirty="0"/>
              <a:t>The flow directions for all grid cells are determined.</a:t>
            </a:r>
          </a:p>
        </p:txBody>
      </p:sp>
      <p:grpSp>
        <p:nvGrpSpPr>
          <p:cNvPr id="22" name="Group 153">
            <a:extLst>
              <a:ext uri="{FF2B5EF4-FFF2-40B4-BE49-F238E27FC236}">
                <a16:creationId xmlns:a16="http://schemas.microsoft.com/office/drawing/2014/main" id="{28FBAC3A-4DC7-4773-873F-73A4DC407FD5}"/>
              </a:ext>
            </a:extLst>
          </p:cNvPr>
          <p:cNvGrpSpPr>
            <a:grpSpLocks/>
          </p:cNvGrpSpPr>
          <p:nvPr/>
        </p:nvGrpSpPr>
        <p:grpSpPr bwMode="auto">
          <a:xfrm>
            <a:off x="6725602" y="2061527"/>
            <a:ext cx="3571875" cy="3425825"/>
            <a:chOff x="800102" y="2755900"/>
            <a:chExt cx="3571362" cy="3426088"/>
          </a:xfrm>
        </p:grpSpPr>
        <p:grpSp>
          <p:nvGrpSpPr>
            <p:cNvPr id="25" name="Group 54">
              <a:extLst>
                <a:ext uri="{FF2B5EF4-FFF2-40B4-BE49-F238E27FC236}">
                  <a16:creationId xmlns:a16="http://schemas.microsoft.com/office/drawing/2014/main" id="{600B5C2F-6F91-400E-B3C6-6B1E6911FA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0102" y="2755900"/>
              <a:ext cx="3571362" cy="3426088"/>
              <a:chOff x="1877" y="1152"/>
              <a:chExt cx="1971" cy="1776"/>
            </a:xfrm>
          </p:grpSpPr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58914C0B-B371-4E39-B4BE-D638915BF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152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D7EC1329-34F9-472B-ABE5-CA633B5C9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AE50BB2A-62A0-4A6F-A24E-7A2C12933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54" name="Rectangle 58">
                <a:extLst>
                  <a:ext uri="{FF2B5EF4-FFF2-40B4-BE49-F238E27FC236}">
                    <a16:creationId xmlns:a16="http://schemas.microsoft.com/office/drawing/2014/main" id="{8564A81D-9B85-4EA3-B909-89925AA67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55" name="Rectangle 59">
                <a:extLst>
                  <a:ext uri="{FF2B5EF4-FFF2-40B4-BE49-F238E27FC236}">
                    <a16:creationId xmlns:a16="http://schemas.microsoft.com/office/drawing/2014/main" id="{560A7D45-4581-4132-B941-9C4FF34F7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56" name="Rectangle 60">
                <a:extLst>
                  <a:ext uri="{FF2B5EF4-FFF2-40B4-BE49-F238E27FC236}">
                    <a16:creationId xmlns:a16="http://schemas.microsoft.com/office/drawing/2014/main" id="{19AAB11C-4679-40DA-AF01-FC5D64501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57" name="Rectangle 61">
                <a:extLst>
                  <a:ext uri="{FF2B5EF4-FFF2-40B4-BE49-F238E27FC236}">
                    <a16:creationId xmlns:a16="http://schemas.microsoft.com/office/drawing/2014/main" id="{01D59843-FFEE-4EA2-8709-6B9363C42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58" name="Rectangle 62">
                <a:extLst>
                  <a:ext uri="{FF2B5EF4-FFF2-40B4-BE49-F238E27FC236}">
                    <a16:creationId xmlns:a16="http://schemas.microsoft.com/office/drawing/2014/main" id="{7C251CF7-71B4-4F13-A7B5-B799A1985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59" name="Rectangle 63">
                <a:extLst>
                  <a:ext uri="{FF2B5EF4-FFF2-40B4-BE49-F238E27FC236}">
                    <a16:creationId xmlns:a16="http://schemas.microsoft.com/office/drawing/2014/main" id="{732C6CF0-7B60-415C-AAF8-3955F128C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507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60" name="Rectangle 64">
                <a:extLst>
                  <a:ext uri="{FF2B5EF4-FFF2-40B4-BE49-F238E27FC236}">
                    <a16:creationId xmlns:a16="http://schemas.microsoft.com/office/drawing/2014/main" id="{83952FDC-C98A-40D6-B6DB-DEB7F2F3D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61" name="Rectangle 65">
                <a:extLst>
                  <a:ext uri="{FF2B5EF4-FFF2-40B4-BE49-F238E27FC236}">
                    <a16:creationId xmlns:a16="http://schemas.microsoft.com/office/drawing/2014/main" id="{C0A74F21-F8E1-4C0D-80E7-FDFD54AED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62" name="Rectangle 66">
                <a:extLst>
                  <a:ext uri="{FF2B5EF4-FFF2-40B4-BE49-F238E27FC236}">
                    <a16:creationId xmlns:a16="http://schemas.microsoft.com/office/drawing/2014/main" id="{EC1F0E52-802D-4944-BD0C-4641A62C9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63" name="Rectangle 67">
                <a:extLst>
                  <a:ext uri="{FF2B5EF4-FFF2-40B4-BE49-F238E27FC236}">
                    <a16:creationId xmlns:a16="http://schemas.microsoft.com/office/drawing/2014/main" id="{3DC232C8-A4EA-4C29-8C50-6C4AB3528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64" name="Rectangle 68">
                <a:extLst>
                  <a:ext uri="{FF2B5EF4-FFF2-40B4-BE49-F238E27FC236}">
                    <a16:creationId xmlns:a16="http://schemas.microsoft.com/office/drawing/2014/main" id="{7E425BA9-F3B7-4C01-8987-3B3BA2F53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862"/>
                <a:ext cx="395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65" name="Rectangle 69">
                <a:extLst>
                  <a:ext uri="{FF2B5EF4-FFF2-40B4-BE49-F238E27FC236}">
                    <a16:creationId xmlns:a16="http://schemas.microsoft.com/office/drawing/2014/main" id="{47BEB39A-97FF-4B49-BEA3-F64D3FD61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66" name="Rectangle 70">
                <a:extLst>
                  <a:ext uri="{FF2B5EF4-FFF2-40B4-BE49-F238E27FC236}">
                    <a16:creationId xmlns:a16="http://schemas.microsoft.com/office/drawing/2014/main" id="{6528DBF9-FA9A-4696-8930-8ABA0C41A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67" name="Rectangle 71">
                <a:extLst>
                  <a:ext uri="{FF2B5EF4-FFF2-40B4-BE49-F238E27FC236}">
                    <a16:creationId xmlns:a16="http://schemas.microsoft.com/office/drawing/2014/main" id="{C2E412C0-31D6-449A-90B2-8E569FB0F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68" name="Rectangle 72">
                <a:extLst>
                  <a:ext uri="{FF2B5EF4-FFF2-40B4-BE49-F238E27FC236}">
                    <a16:creationId xmlns:a16="http://schemas.microsoft.com/office/drawing/2014/main" id="{596AC2A1-6D6F-42CE-9FFB-3A6256BBE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69" name="Rectangle 73">
                <a:extLst>
                  <a:ext uri="{FF2B5EF4-FFF2-40B4-BE49-F238E27FC236}">
                    <a16:creationId xmlns:a16="http://schemas.microsoft.com/office/drawing/2014/main" id="{FA353C15-2190-498C-9F56-FAD6E0DA6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2218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70" name="Rectangle 74">
                <a:extLst>
                  <a:ext uri="{FF2B5EF4-FFF2-40B4-BE49-F238E27FC236}">
                    <a16:creationId xmlns:a16="http://schemas.microsoft.com/office/drawing/2014/main" id="{8AB1F896-9906-48E9-AC34-6ED8D641E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71" name="Rectangle 75">
                <a:extLst>
                  <a:ext uri="{FF2B5EF4-FFF2-40B4-BE49-F238E27FC236}">
                    <a16:creationId xmlns:a16="http://schemas.microsoft.com/office/drawing/2014/main" id="{F380F6D8-4191-4A0D-8C86-A7B1E2459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72" name="Rectangle 76">
                <a:extLst>
                  <a:ext uri="{FF2B5EF4-FFF2-40B4-BE49-F238E27FC236}">
                    <a16:creationId xmlns:a16="http://schemas.microsoft.com/office/drawing/2014/main" id="{BA9D28F8-3278-4ECE-808F-7F5D658F6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73" name="Rectangle 77">
                <a:extLst>
                  <a:ext uri="{FF2B5EF4-FFF2-40B4-BE49-F238E27FC236}">
                    <a16:creationId xmlns:a16="http://schemas.microsoft.com/office/drawing/2014/main" id="{BDAA4DF8-4DD4-4A09-952D-7187F5869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74" name="Rectangle 78">
                <a:extLst>
                  <a:ext uri="{FF2B5EF4-FFF2-40B4-BE49-F238E27FC236}">
                    <a16:creationId xmlns:a16="http://schemas.microsoft.com/office/drawing/2014/main" id="{9CC3E998-55B1-4D2D-AC85-B3D74AD6E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  <p:sp>
            <p:nvSpPr>
              <p:cNvPr id="75" name="Rectangle 79">
                <a:extLst>
                  <a:ext uri="{FF2B5EF4-FFF2-40B4-BE49-F238E27FC236}">
                    <a16:creationId xmlns:a16="http://schemas.microsoft.com/office/drawing/2014/main" id="{4EF9C723-18EF-4E23-A897-BEC13382A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8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="1"/>
              </a:p>
            </p:txBody>
          </p:sp>
        </p:grpSp>
        <p:sp>
          <p:nvSpPr>
            <p:cNvPr id="26" name="Line 80">
              <a:extLst>
                <a:ext uri="{FF2B5EF4-FFF2-40B4-BE49-F238E27FC236}">
                  <a16:creationId xmlns:a16="http://schemas.microsoft.com/office/drawing/2014/main" id="{D0DA1867-E631-46AC-B4B6-CE449A6D3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447" y="2909634"/>
              <a:ext cx="376224" cy="3733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81">
              <a:extLst>
                <a:ext uri="{FF2B5EF4-FFF2-40B4-BE49-F238E27FC236}">
                  <a16:creationId xmlns:a16="http://schemas.microsoft.com/office/drawing/2014/main" id="{EE3C6F84-58A7-48C2-A617-0A7E8D0D1E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3633" y="2887671"/>
              <a:ext cx="376224" cy="3733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84">
              <a:extLst>
                <a:ext uri="{FF2B5EF4-FFF2-40B4-BE49-F238E27FC236}">
                  <a16:creationId xmlns:a16="http://schemas.microsoft.com/office/drawing/2014/main" id="{BBC2C7DA-2143-4A69-A444-EE1F9A56F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1819" y="4271284"/>
              <a:ext cx="376224" cy="3733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85">
              <a:extLst>
                <a:ext uri="{FF2B5EF4-FFF2-40B4-BE49-F238E27FC236}">
                  <a16:creationId xmlns:a16="http://schemas.microsoft.com/office/drawing/2014/main" id="{392AB2A1-5CDD-44F6-AA96-BBC21F17D0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3315" y="4974070"/>
              <a:ext cx="376224" cy="3733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86">
              <a:extLst>
                <a:ext uri="{FF2B5EF4-FFF2-40B4-BE49-F238E27FC236}">
                  <a16:creationId xmlns:a16="http://schemas.microsoft.com/office/drawing/2014/main" id="{96E0600B-7DE4-49A9-8567-DEDE6897E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5764" y="3590459"/>
              <a:ext cx="376224" cy="3733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87">
              <a:extLst>
                <a:ext uri="{FF2B5EF4-FFF2-40B4-BE49-F238E27FC236}">
                  <a16:creationId xmlns:a16="http://schemas.microsoft.com/office/drawing/2014/main" id="{6D9A3B2D-F225-4CBC-A551-A76CFB94EA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996512" y="5668621"/>
              <a:ext cx="345794" cy="3431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88">
              <a:extLst>
                <a:ext uri="{FF2B5EF4-FFF2-40B4-BE49-F238E27FC236}">
                  <a16:creationId xmlns:a16="http://schemas.microsoft.com/office/drawing/2014/main" id="{CBE4189A-C36D-46FA-8F37-A9AADCD1F8F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2435015" y="5646660"/>
              <a:ext cx="345794" cy="3431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91">
              <a:extLst>
                <a:ext uri="{FF2B5EF4-FFF2-40B4-BE49-F238E27FC236}">
                  <a16:creationId xmlns:a16="http://schemas.microsoft.com/office/drawing/2014/main" id="{B50C0BA1-A321-40EF-8F83-772E494C6ED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1726829" y="4306972"/>
              <a:ext cx="345794" cy="3431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92">
              <a:extLst>
                <a:ext uri="{FF2B5EF4-FFF2-40B4-BE49-F238E27FC236}">
                  <a16:creationId xmlns:a16="http://schemas.microsoft.com/office/drawing/2014/main" id="{984C4631-C87D-4F3A-8E87-7BEA81DDB7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996512" y="3604185"/>
              <a:ext cx="345794" cy="3431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93">
              <a:extLst>
                <a:ext uri="{FF2B5EF4-FFF2-40B4-BE49-F238E27FC236}">
                  <a16:creationId xmlns:a16="http://schemas.microsoft.com/office/drawing/2014/main" id="{07A960F2-075C-4C8B-B3C5-08786485FB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2427918" y="2957846"/>
              <a:ext cx="312960" cy="315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94">
              <a:extLst>
                <a:ext uri="{FF2B5EF4-FFF2-40B4-BE49-F238E27FC236}">
                  <a16:creationId xmlns:a16="http://schemas.microsoft.com/office/drawing/2014/main" id="{9D9A2A81-BA23-4583-9014-07EFCC2290D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2427918" y="3660634"/>
              <a:ext cx="312960" cy="315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95">
              <a:extLst>
                <a:ext uri="{FF2B5EF4-FFF2-40B4-BE49-F238E27FC236}">
                  <a16:creationId xmlns:a16="http://schemas.microsoft.com/office/drawing/2014/main" id="{714055B0-5892-49B3-84FB-A197FC8E7B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3844291" y="5000321"/>
              <a:ext cx="312960" cy="315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96">
              <a:extLst>
                <a:ext uri="{FF2B5EF4-FFF2-40B4-BE49-F238E27FC236}">
                  <a16:creationId xmlns:a16="http://schemas.microsoft.com/office/drawing/2014/main" id="{1590C43C-A2B4-4774-9D32-9C10544D2D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3180367" y="4978359"/>
              <a:ext cx="312960" cy="315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97">
              <a:extLst>
                <a:ext uri="{FF2B5EF4-FFF2-40B4-BE49-F238E27FC236}">
                  <a16:creationId xmlns:a16="http://schemas.microsoft.com/office/drawing/2014/main" id="{AEB1FA26-324F-4371-8C01-4C5C5253E6D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2405788" y="4978359"/>
              <a:ext cx="312960" cy="315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98">
              <a:extLst>
                <a:ext uri="{FF2B5EF4-FFF2-40B4-BE49-F238E27FC236}">
                  <a16:creationId xmlns:a16="http://schemas.microsoft.com/office/drawing/2014/main" id="{B5EC3A8A-78CE-48C7-8458-C0AB3522672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3158235" y="2935884"/>
              <a:ext cx="312960" cy="315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99">
              <a:extLst>
                <a:ext uri="{FF2B5EF4-FFF2-40B4-BE49-F238E27FC236}">
                  <a16:creationId xmlns:a16="http://schemas.microsoft.com/office/drawing/2014/main" id="{9148A1BC-12EE-41BA-B649-8D30B60C0B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3158235" y="4297534"/>
              <a:ext cx="312960" cy="315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100">
              <a:extLst>
                <a:ext uri="{FF2B5EF4-FFF2-40B4-BE49-F238E27FC236}">
                  <a16:creationId xmlns:a16="http://schemas.microsoft.com/office/drawing/2014/main" id="{FE0CB211-483A-4C50-8BB5-4478A85809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207395">
              <a:off x="3865220" y="5704309"/>
              <a:ext cx="315364" cy="312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101">
              <a:extLst>
                <a:ext uri="{FF2B5EF4-FFF2-40B4-BE49-F238E27FC236}">
                  <a16:creationId xmlns:a16="http://schemas.microsoft.com/office/drawing/2014/main" id="{070425F0-AC80-4CA9-96AD-E74C860D45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3866422" y="3638671"/>
              <a:ext cx="312960" cy="315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102">
              <a:extLst>
                <a:ext uri="{FF2B5EF4-FFF2-40B4-BE49-F238E27FC236}">
                  <a16:creationId xmlns:a16="http://schemas.microsoft.com/office/drawing/2014/main" id="{74893ED0-5DAF-4C65-B7DF-C7EB4D22E6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2136" y="3590459"/>
              <a:ext cx="376224" cy="3733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103">
              <a:extLst>
                <a:ext uri="{FF2B5EF4-FFF2-40B4-BE49-F238E27FC236}">
                  <a16:creationId xmlns:a16="http://schemas.microsoft.com/office/drawing/2014/main" id="{473510D1-53F6-437F-A097-2F5BE677A9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8192" y="2931596"/>
              <a:ext cx="376224" cy="3733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104">
              <a:extLst>
                <a:ext uri="{FF2B5EF4-FFF2-40B4-BE49-F238E27FC236}">
                  <a16:creationId xmlns:a16="http://schemas.microsoft.com/office/drawing/2014/main" id="{2DBCB54D-A067-4481-9D07-440285A21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62454" y="4271284"/>
              <a:ext cx="376224" cy="3733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85">
              <a:extLst>
                <a:ext uri="{FF2B5EF4-FFF2-40B4-BE49-F238E27FC236}">
                  <a16:creationId xmlns:a16="http://schemas.microsoft.com/office/drawing/2014/main" id="{FAD1CA0D-2788-41FC-A004-A7FEED338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3821" y="5667445"/>
              <a:ext cx="376224" cy="3733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99">
              <a:extLst>
                <a:ext uri="{FF2B5EF4-FFF2-40B4-BE49-F238E27FC236}">
                  <a16:creationId xmlns:a16="http://schemas.microsoft.com/office/drawing/2014/main" id="{5E59C561-1E87-44F9-B9C4-9451A26F99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985680" y="4359673"/>
              <a:ext cx="325511" cy="294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99">
              <a:extLst>
                <a:ext uri="{FF2B5EF4-FFF2-40B4-BE49-F238E27FC236}">
                  <a16:creationId xmlns:a16="http://schemas.microsoft.com/office/drawing/2014/main" id="{84798C5A-4B82-426E-B316-FD26EE6C662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1729715" y="4998665"/>
              <a:ext cx="325511" cy="294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96">
              <a:extLst>
                <a:ext uri="{FF2B5EF4-FFF2-40B4-BE49-F238E27FC236}">
                  <a16:creationId xmlns:a16="http://schemas.microsoft.com/office/drawing/2014/main" id="{93F9EA3B-D86B-462C-850E-374ED3D2980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3167667" y="5689559"/>
              <a:ext cx="312960" cy="3153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ADF376C-DC82-4F41-9029-085DFC203F9A}"/>
              </a:ext>
            </a:extLst>
          </p:cNvPr>
          <p:cNvSpPr txBox="1"/>
          <p:nvPr/>
        </p:nvSpPr>
        <p:spPr>
          <a:xfrm>
            <a:off x="7214190" y="5823119"/>
            <a:ext cx="2591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Direction Grid</a:t>
            </a:r>
          </a:p>
        </p:txBody>
      </p:sp>
    </p:spTree>
    <p:extLst>
      <p:ext uri="{BB962C8B-B14F-4D97-AF65-F5344CB8AC3E}">
        <p14:creationId xmlns:p14="http://schemas.microsoft.com/office/powerpoint/2010/main" val="3254085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10375676" cy="843731"/>
          </a:xfrm>
        </p:spPr>
        <p:txBody>
          <a:bodyPr>
            <a:normAutofit/>
          </a:bodyPr>
          <a:lstStyle/>
          <a:p>
            <a:r>
              <a:rPr lang="en-US" dirty="0"/>
              <a:t>Using the flow direction grid, a flow accumulation grid is created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1BD4E7-ECE4-4E9B-AD27-58B0F6D9B1D3}"/>
              </a:ext>
            </a:extLst>
          </p:cNvPr>
          <p:cNvGrpSpPr/>
          <p:nvPr/>
        </p:nvGrpSpPr>
        <p:grpSpPr>
          <a:xfrm>
            <a:off x="735927" y="2312342"/>
            <a:ext cx="3163497" cy="3048830"/>
            <a:chOff x="735927" y="2312342"/>
            <a:chExt cx="3163497" cy="30488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D56D5B-0618-457C-9701-22A92D82EC7F}"/>
                </a:ext>
              </a:extLst>
            </p:cNvPr>
            <p:cNvGrpSpPr/>
            <p:nvPr/>
          </p:nvGrpSpPr>
          <p:grpSpPr>
            <a:xfrm>
              <a:off x="735927" y="2312342"/>
              <a:ext cx="3163497" cy="3048830"/>
              <a:chOff x="2730258" y="2353897"/>
              <a:chExt cx="3163497" cy="3048830"/>
            </a:xfrm>
          </p:grpSpPr>
          <p:grpSp>
            <p:nvGrpSpPr>
              <p:cNvPr id="335" name="Group 153">
                <a:extLst>
                  <a:ext uri="{FF2B5EF4-FFF2-40B4-BE49-F238E27FC236}">
                    <a16:creationId xmlns:a16="http://schemas.microsoft.com/office/drawing/2014/main" id="{DEDC23F2-BD38-4166-82A3-B33F027170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74317" y="2353897"/>
                <a:ext cx="3119438" cy="3048830"/>
                <a:chOff x="800102" y="2755900"/>
                <a:chExt cx="3571362" cy="3426088"/>
              </a:xfrm>
            </p:grpSpPr>
            <p:grpSp>
              <p:nvGrpSpPr>
                <p:cNvPr id="336" name="Group 54">
                  <a:extLst>
                    <a:ext uri="{FF2B5EF4-FFF2-40B4-BE49-F238E27FC236}">
                      <a16:creationId xmlns:a16="http://schemas.microsoft.com/office/drawing/2014/main" id="{17965FC1-F229-4F30-AAF3-BDF342460D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0102" y="2755900"/>
                  <a:ext cx="3571362" cy="3426088"/>
                  <a:chOff x="1877" y="1152"/>
                  <a:chExt cx="1971" cy="1776"/>
                </a:xfrm>
              </p:grpSpPr>
              <p:sp>
                <p:nvSpPr>
                  <p:cNvPr id="362" name="Rectangle 55">
                    <a:extLst>
                      <a:ext uri="{FF2B5EF4-FFF2-40B4-BE49-F238E27FC236}">
                        <a16:creationId xmlns:a16="http://schemas.microsoft.com/office/drawing/2014/main" id="{C8E62414-F3B5-4943-9300-FDA8D47F4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1152"/>
                    <a:ext cx="395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3" name="Rectangle 56">
                    <a:extLst>
                      <a:ext uri="{FF2B5EF4-FFF2-40B4-BE49-F238E27FC236}">
                        <a16:creationId xmlns:a16="http://schemas.microsoft.com/office/drawing/2014/main" id="{08F04CCE-3AA6-4157-ACA9-E0E65105E6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4" name="Rectangle 57">
                    <a:extLst>
                      <a:ext uri="{FF2B5EF4-FFF2-40B4-BE49-F238E27FC236}">
                        <a16:creationId xmlns:a16="http://schemas.microsoft.com/office/drawing/2014/main" id="{64A3EDE1-638E-4E17-880B-145ADBC39E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5" name="Rectangle 58">
                    <a:extLst>
                      <a:ext uri="{FF2B5EF4-FFF2-40B4-BE49-F238E27FC236}">
                        <a16:creationId xmlns:a16="http://schemas.microsoft.com/office/drawing/2014/main" id="{0C1842A2-9461-4EF0-B864-16CF310570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6" name="Rectangle 59">
                    <a:extLst>
                      <a:ext uri="{FF2B5EF4-FFF2-40B4-BE49-F238E27FC236}">
                        <a16:creationId xmlns:a16="http://schemas.microsoft.com/office/drawing/2014/main" id="{3B7291DE-645A-4C9D-A22B-BDB28FDD74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7" name="Rectangle 60">
                    <a:extLst>
                      <a:ext uri="{FF2B5EF4-FFF2-40B4-BE49-F238E27FC236}">
                        <a16:creationId xmlns:a16="http://schemas.microsoft.com/office/drawing/2014/main" id="{A8847CA6-F16E-4899-AC35-BE94EAB69D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8" name="Rectangle 61">
                    <a:extLst>
                      <a:ext uri="{FF2B5EF4-FFF2-40B4-BE49-F238E27FC236}">
                        <a16:creationId xmlns:a16="http://schemas.microsoft.com/office/drawing/2014/main" id="{954908EE-BD7B-4259-9705-BFF26E20A0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9" name="Rectangle 62">
                    <a:extLst>
                      <a:ext uri="{FF2B5EF4-FFF2-40B4-BE49-F238E27FC236}">
                        <a16:creationId xmlns:a16="http://schemas.microsoft.com/office/drawing/2014/main" id="{0442124E-754A-430D-A143-408DA9FD71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0" name="Rectangle 63">
                    <a:extLst>
                      <a:ext uri="{FF2B5EF4-FFF2-40B4-BE49-F238E27FC236}">
                        <a16:creationId xmlns:a16="http://schemas.microsoft.com/office/drawing/2014/main" id="{56E4CAF1-DFE8-4D40-8820-2E7CA2AE76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1507"/>
                    <a:ext cx="395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1" name="Rectangle 64">
                    <a:extLst>
                      <a:ext uri="{FF2B5EF4-FFF2-40B4-BE49-F238E27FC236}">
                        <a16:creationId xmlns:a16="http://schemas.microsoft.com/office/drawing/2014/main" id="{0A43B81A-663F-4110-8E23-071E35CC98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2" name="Rectangle 65">
                    <a:extLst>
                      <a:ext uri="{FF2B5EF4-FFF2-40B4-BE49-F238E27FC236}">
                        <a16:creationId xmlns:a16="http://schemas.microsoft.com/office/drawing/2014/main" id="{0A484AF2-64D1-4949-8DE5-D1F1C1CBEE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3" name="Rectangle 66">
                    <a:extLst>
                      <a:ext uri="{FF2B5EF4-FFF2-40B4-BE49-F238E27FC236}">
                        <a16:creationId xmlns:a16="http://schemas.microsoft.com/office/drawing/2014/main" id="{4C1BA17C-22E9-405D-89D3-301AEBECFC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4" name="Rectangle 67">
                    <a:extLst>
                      <a:ext uri="{FF2B5EF4-FFF2-40B4-BE49-F238E27FC236}">
                        <a16:creationId xmlns:a16="http://schemas.microsoft.com/office/drawing/2014/main" id="{748311E7-1AB4-4195-8F6F-7ED15B57C2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5" name="Rectangle 68">
                    <a:extLst>
                      <a:ext uri="{FF2B5EF4-FFF2-40B4-BE49-F238E27FC236}">
                        <a16:creationId xmlns:a16="http://schemas.microsoft.com/office/drawing/2014/main" id="{4DEF914B-82AF-46D2-8FF2-BF832E5724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1862"/>
                    <a:ext cx="395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6" name="Rectangle 69">
                    <a:extLst>
                      <a:ext uri="{FF2B5EF4-FFF2-40B4-BE49-F238E27FC236}">
                        <a16:creationId xmlns:a16="http://schemas.microsoft.com/office/drawing/2014/main" id="{BDD06505-E026-4944-93D9-11FE85F73F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7" name="Rectangle 70">
                    <a:extLst>
                      <a:ext uri="{FF2B5EF4-FFF2-40B4-BE49-F238E27FC236}">
                        <a16:creationId xmlns:a16="http://schemas.microsoft.com/office/drawing/2014/main" id="{22257B00-2F27-48AC-8770-B582B24949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8" name="Rectangle 71">
                    <a:extLst>
                      <a:ext uri="{FF2B5EF4-FFF2-40B4-BE49-F238E27FC236}">
                        <a16:creationId xmlns:a16="http://schemas.microsoft.com/office/drawing/2014/main" id="{5E295EBB-0B6D-434B-B053-674CD8577F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9" name="Rectangle 72">
                    <a:extLst>
                      <a:ext uri="{FF2B5EF4-FFF2-40B4-BE49-F238E27FC236}">
                        <a16:creationId xmlns:a16="http://schemas.microsoft.com/office/drawing/2014/main" id="{29740C85-813A-4D83-B266-AB2B0B45E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0" name="Rectangle 73">
                    <a:extLst>
                      <a:ext uri="{FF2B5EF4-FFF2-40B4-BE49-F238E27FC236}">
                        <a16:creationId xmlns:a16="http://schemas.microsoft.com/office/drawing/2014/main" id="{973241E5-E03B-4A8A-B82A-9E921DFF09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2218"/>
                    <a:ext cx="395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1" name="Rectangle 74">
                    <a:extLst>
                      <a:ext uri="{FF2B5EF4-FFF2-40B4-BE49-F238E27FC236}">
                        <a16:creationId xmlns:a16="http://schemas.microsoft.com/office/drawing/2014/main" id="{A74F3C08-451B-40B4-B01C-BD3251E744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2" name="Rectangle 75">
                    <a:extLst>
                      <a:ext uri="{FF2B5EF4-FFF2-40B4-BE49-F238E27FC236}">
                        <a16:creationId xmlns:a16="http://schemas.microsoft.com/office/drawing/2014/main" id="{EB0DA971-62EA-496E-B14F-93764A95C3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3" name="Rectangle 76">
                    <a:extLst>
                      <a:ext uri="{FF2B5EF4-FFF2-40B4-BE49-F238E27FC236}">
                        <a16:creationId xmlns:a16="http://schemas.microsoft.com/office/drawing/2014/main" id="{F1EA79FA-E1B8-4D54-924F-F2F0CCB0DE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4" name="Rectangle 77">
                    <a:extLst>
                      <a:ext uri="{FF2B5EF4-FFF2-40B4-BE49-F238E27FC236}">
                        <a16:creationId xmlns:a16="http://schemas.microsoft.com/office/drawing/2014/main" id="{89B4CC6B-4600-43D7-AB4E-2EBA6F859F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5" name="Rectangle 78">
                    <a:extLst>
                      <a:ext uri="{FF2B5EF4-FFF2-40B4-BE49-F238E27FC236}">
                        <a16:creationId xmlns:a16="http://schemas.microsoft.com/office/drawing/2014/main" id="{DA648C32-0AEC-4F06-8F81-B7DA31186D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6" name="Rectangle 79">
                    <a:extLst>
                      <a:ext uri="{FF2B5EF4-FFF2-40B4-BE49-F238E27FC236}">
                        <a16:creationId xmlns:a16="http://schemas.microsoft.com/office/drawing/2014/main" id="{FFEE133E-7638-460A-847E-E26471B993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8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</p:grpSp>
            <p:sp>
              <p:nvSpPr>
                <p:cNvPr id="337" name="Line 80">
                  <a:extLst>
                    <a:ext uri="{FF2B5EF4-FFF2-40B4-BE49-F238E27FC236}">
                      <a16:creationId xmlns:a16="http://schemas.microsoft.com/office/drawing/2014/main" id="{7F57620A-2532-4B1E-A56E-D92F408688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447" y="2909634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" name="Line 81">
                  <a:extLst>
                    <a:ext uri="{FF2B5EF4-FFF2-40B4-BE49-F238E27FC236}">
                      <a16:creationId xmlns:a16="http://schemas.microsoft.com/office/drawing/2014/main" id="{85373D4F-D551-4D45-985D-27176DCC69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3633" y="2887671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" name="Line 84">
                  <a:extLst>
                    <a:ext uri="{FF2B5EF4-FFF2-40B4-BE49-F238E27FC236}">
                      <a16:creationId xmlns:a16="http://schemas.microsoft.com/office/drawing/2014/main" id="{E6B7E880-0F04-400B-AD4A-6F097BD1DF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1819" y="4271284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" name="Line 85">
                  <a:extLst>
                    <a:ext uri="{FF2B5EF4-FFF2-40B4-BE49-F238E27FC236}">
                      <a16:creationId xmlns:a16="http://schemas.microsoft.com/office/drawing/2014/main" id="{E1525F8F-010E-4680-8100-890D4D3302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315" y="4974070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1" name="Line 86">
                  <a:extLst>
                    <a:ext uri="{FF2B5EF4-FFF2-40B4-BE49-F238E27FC236}">
                      <a16:creationId xmlns:a16="http://schemas.microsoft.com/office/drawing/2014/main" id="{D24A32CA-27A2-4716-AF68-634E51FC0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15764" y="3590459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2" name="Line 87">
                  <a:extLst>
                    <a:ext uri="{FF2B5EF4-FFF2-40B4-BE49-F238E27FC236}">
                      <a16:creationId xmlns:a16="http://schemas.microsoft.com/office/drawing/2014/main" id="{C1A673A7-0F15-4044-B5AC-9B8C27702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996512" y="5668621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3" name="Line 88">
                  <a:extLst>
                    <a:ext uri="{FF2B5EF4-FFF2-40B4-BE49-F238E27FC236}">
                      <a16:creationId xmlns:a16="http://schemas.microsoft.com/office/drawing/2014/main" id="{7568D752-9AE9-450A-95E4-5CF4F664A4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2435015" y="5646660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4" name="Line 91">
                  <a:extLst>
                    <a:ext uri="{FF2B5EF4-FFF2-40B4-BE49-F238E27FC236}">
                      <a16:creationId xmlns:a16="http://schemas.microsoft.com/office/drawing/2014/main" id="{4C6C08CD-8EE2-4DA5-8FD1-0BDF3DD44B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1726829" y="4306972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Line 92">
                  <a:extLst>
                    <a:ext uri="{FF2B5EF4-FFF2-40B4-BE49-F238E27FC236}">
                      <a16:creationId xmlns:a16="http://schemas.microsoft.com/office/drawing/2014/main" id="{E414E38D-2040-43A0-B507-53E311AA4C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996512" y="3604185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6" name="Line 93">
                  <a:extLst>
                    <a:ext uri="{FF2B5EF4-FFF2-40B4-BE49-F238E27FC236}">
                      <a16:creationId xmlns:a16="http://schemas.microsoft.com/office/drawing/2014/main" id="{7E3DA0BE-C7F2-44DE-908D-77576E088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2427918" y="2957846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7" name="Line 94">
                  <a:extLst>
                    <a:ext uri="{FF2B5EF4-FFF2-40B4-BE49-F238E27FC236}">
                      <a16:creationId xmlns:a16="http://schemas.microsoft.com/office/drawing/2014/main" id="{EF4D39F9-4FB4-499A-B6F8-B5EEABE1EE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2427918" y="3660634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8" name="Line 95">
                  <a:extLst>
                    <a:ext uri="{FF2B5EF4-FFF2-40B4-BE49-F238E27FC236}">
                      <a16:creationId xmlns:a16="http://schemas.microsoft.com/office/drawing/2014/main" id="{1DA91C40-30FA-4E8C-A742-8B2FF69CF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844291" y="5000321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9" name="Line 96">
                  <a:extLst>
                    <a:ext uri="{FF2B5EF4-FFF2-40B4-BE49-F238E27FC236}">
                      <a16:creationId xmlns:a16="http://schemas.microsoft.com/office/drawing/2014/main" id="{9DED0BA7-FD20-4CE5-9197-6192AC2279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80367" y="4978359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0" name="Line 97">
                  <a:extLst>
                    <a:ext uri="{FF2B5EF4-FFF2-40B4-BE49-F238E27FC236}">
                      <a16:creationId xmlns:a16="http://schemas.microsoft.com/office/drawing/2014/main" id="{66A84DDB-B76A-4BD4-A669-28E08CCB2D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2405788" y="4978359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1" name="Line 98">
                  <a:extLst>
                    <a:ext uri="{FF2B5EF4-FFF2-40B4-BE49-F238E27FC236}">
                      <a16:creationId xmlns:a16="http://schemas.microsoft.com/office/drawing/2014/main" id="{CAF0B39F-3C28-41B1-AD9C-9233B80229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58235" y="2935884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2" name="Line 99">
                  <a:extLst>
                    <a:ext uri="{FF2B5EF4-FFF2-40B4-BE49-F238E27FC236}">
                      <a16:creationId xmlns:a16="http://schemas.microsoft.com/office/drawing/2014/main" id="{4D777835-C92E-42C3-89CF-A1DE7205E5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58235" y="4297534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3" name="Line 100">
                  <a:extLst>
                    <a:ext uri="{FF2B5EF4-FFF2-40B4-BE49-F238E27FC236}">
                      <a16:creationId xmlns:a16="http://schemas.microsoft.com/office/drawing/2014/main" id="{34CDDF0E-2DF1-4D9C-B60C-C0C2F25C78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8207395">
                  <a:off x="3865220" y="5704309"/>
                  <a:ext cx="315364" cy="3129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4" name="Line 101">
                  <a:extLst>
                    <a:ext uri="{FF2B5EF4-FFF2-40B4-BE49-F238E27FC236}">
                      <a16:creationId xmlns:a16="http://schemas.microsoft.com/office/drawing/2014/main" id="{C6BFB75F-FE99-4E6C-B4D8-BF2C9FB9E2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866422" y="3638671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5" name="Line 102">
                  <a:extLst>
                    <a:ext uri="{FF2B5EF4-FFF2-40B4-BE49-F238E27FC236}">
                      <a16:creationId xmlns:a16="http://schemas.microsoft.com/office/drawing/2014/main" id="{71074F11-AD39-417E-8947-8826C658C6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2136" y="3590459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6" name="Line 103">
                  <a:extLst>
                    <a:ext uri="{FF2B5EF4-FFF2-40B4-BE49-F238E27FC236}">
                      <a16:creationId xmlns:a16="http://schemas.microsoft.com/office/drawing/2014/main" id="{E4FBE665-92C6-4F19-8270-CBC4D2FE10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18192" y="2931596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Line 104">
                  <a:extLst>
                    <a:ext uri="{FF2B5EF4-FFF2-40B4-BE49-F238E27FC236}">
                      <a16:creationId xmlns:a16="http://schemas.microsoft.com/office/drawing/2014/main" id="{40F1D6FE-59C5-4AC1-B90E-1C3550D7BD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62454" y="4271284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" name="Line 85">
                  <a:extLst>
                    <a:ext uri="{FF2B5EF4-FFF2-40B4-BE49-F238E27FC236}">
                      <a16:creationId xmlns:a16="http://schemas.microsoft.com/office/drawing/2014/main" id="{D7347150-783A-4187-B3E2-B8457AAC9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3821" y="5667445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9" name="Line 99">
                  <a:extLst>
                    <a:ext uri="{FF2B5EF4-FFF2-40B4-BE49-F238E27FC236}">
                      <a16:creationId xmlns:a16="http://schemas.microsoft.com/office/drawing/2014/main" id="{6B696548-6E0C-4F97-9B96-25D93BD113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985680" y="4359673"/>
                  <a:ext cx="325511" cy="2949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0" name="Line 99">
                  <a:extLst>
                    <a:ext uri="{FF2B5EF4-FFF2-40B4-BE49-F238E27FC236}">
                      <a16:creationId xmlns:a16="http://schemas.microsoft.com/office/drawing/2014/main" id="{5D2BC9AA-510E-4246-9636-FAD48FAF84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1729715" y="4998665"/>
                  <a:ext cx="325511" cy="2949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1" name="Line 96">
                  <a:extLst>
                    <a:ext uri="{FF2B5EF4-FFF2-40B4-BE49-F238E27FC236}">
                      <a16:creationId xmlns:a16="http://schemas.microsoft.com/office/drawing/2014/main" id="{3EB63070-DB7F-4551-9B5A-4BDDD0E0B9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67667" y="5689559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87" name="Text Box 56">
                <a:extLst>
                  <a:ext uri="{FF2B5EF4-FFF2-40B4-BE49-F238E27FC236}">
                    <a16:creationId xmlns:a16="http://schemas.microsoft.com/office/drawing/2014/main" id="{A33E12DE-AC8E-491B-A2D2-E0D61630E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3177" y="2476601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389" name="Text Box 56">
                <a:extLst>
                  <a:ext uri="{FF2B5EF4-FFF2-40B4-BE49-F238E27FC236}">
                    <a16:creationId xmlns:a16="http://schemas.microsoft.com/office/drawing/2014/main" id="{B39540D1-7D3F-4A60-8158-3059615F77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0258" y="316949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390" name="Text Box 56">
                <a:extLst>
                  <a:ext uri="{FF2B5EF4-FFF2-40B4-BE49-F238E27FC236}">
                    <a16:creationId xmlns:a16="http://schemas.microsoft.com/office/drawing/2014/main" id="{CBD6FEC1-042B-4D88-B4DF-AC9C83D1CF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1248" y="315282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2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7663C4-E62B-46F9-B8AF-82E699ECECC4}"/>
                </a:ext>
              </a:extLst>
            </p:cNvPr>
            <p:cNvSpPr/>
            <p:nvPr/>
          </p:nvSpPr>
          <p:spPr>
            <a:xfrm>
              <a:off x="779986" y="2312342"/>
              <a:ext cx="614501" cy="12205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DF5A9370-2256-4D1E-A2C8-A615B6763062}"/>
                </a:ext>
              </a:extLst>
            </p:cNvPr>
            <p:cNvSpPr/>
            <p:nvPr/>
          </p:nvSpPr>
          <p:spPr>
            <a:xfrm>
              <a:off x="1399051" y="2920048"/>
              <a:ext cx="614501" cy="600979"/>
            </a:xfrm>
            <a:prstGeom prst="rect">
              <a:avLst/>
            </a:prstGeom>
            <a:solidFill>
              <a:srgbClr val="FF3300">
                <a:alpha val="2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5" name="TextBox 524">
            <a:extLst>
              <a:ext uri="{FF2B5EF4-FFF2-40B4-BE49-F238E27FC236}">
                <a16:creationId xmlns:a16="http://schemas.microsoft.com/office/drawing/2014/main" id="{3D4CFFF8-0F5A-4CF0-87C2-8765F43A1A5D}"/>
              </a:ext>
            </a:extLst>
          </p:cNvPr>
          <p:cNvSpPr txBox="1"/>
          <p:nvPr/>
        </p:nvSpPr>
        <p:spPr>
          <a:xfrm>
            <a:off x="1394487" y="5740400"/>
            <a:ext cx="204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cells draining</a:t>
            </a:r>
          </a:p>
        </p:txBody>
      </p:sp>
    </p:spTree>
    <p:extLst>
      <p:ext uri="{BB962C8B-B14F-4D97-AF65-F5344CB8AC3E}">
        <p14:creationId xmlns:p14="http://schemas.microsoft.com/office/powerpoint/2010/main" val="3359267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10375676" cy="843731"/>
          </a:xfrm>
        </p:spPr>
        <p:txBody>
          <a:bodyPr>
            <a:normAutofit/>
          </a:bodyPr>
          <a:lstStyle/>
          <a:p>
            <a:r>
              <a:rPr lang="en-US" dirty="0"/>
              <a:t>Using the flow direction grid, a flow accumulation grid is created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1BD4E7-ECE4-4E9B-AD27-58B0F6D9B1D3}"/>
              </a:ext>
            </a:extLst>
          </p:cNvPr>
          <p:cNvGrpSpPr/>
          <p:nvPr/>
        </p:nvGrpSpPr>
        <p:grpSpPr>
          <a:xfrm>
            <a:off x="735927" y="2312342"/>
            <a:ext cx="3163497" cy="3048830"/>
            <a:chOff x="735927" y="2312342"/>
            <a:chExt cx="3163497" cy="30488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D56D5B-0618-457C-9701-22A92D82EC7F}"/>
                </a:ext>
              </a:extLst>
            </p:cNvPr>
            <p:cNvGrpSpPr/>
            <p:nvPr/>
          </p:nvGrpSpPr>
          <p:grpSpPr>
            <a:xfrm>
              <a:off x="735927" y="2312342"/>
              <a:ext cx="3163497" cy="3048830"/>
              <a:chOff x="2730258" y="2353897"/>
              <a:chExt cx="3163497" cy="3048830"/>
            </a:xfrm>
          </p:grpSpPr>
          <p:grpSp>
            <p:nvGrpSpPr>
              <p:cNvPr id="335" name="Group 153">
                <a:extLst>
                  <a:ext uri="{FF2B5EF4-FFF2-40B4-BE49-F238E27FC236}">
                    <a16:creationId xmlns:a16="http://schemas.microsoft.com/office/drawing/2014/main" id="{DEDC23F2-BD38-4166-82A3-B33F027170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74317" y="2353897"/>
                <a:ext cx="3119438" cy="3048830"/>
                <a:chOff x="800102" y="2755900"/>
                <a:chExt cx="3571362" cy="3426088"/>
              </a:xfrm>
            </p:grpSpPr>
            <p:grpSp>
              <p:nvGrpSpPr>
                <p:cNvPr id="336" name="Group 54">
                  <a:extLst>
                    <a:ext uri="{FF2B5EF4-FFF2-40B4-BE49-F238E27FC236}">
                      <a16:creationId xmlns:a16="http://schemas.microsoft.com/office/drawing/2014/main" id="{17965FC1-F229-4F30-AAF3-BDF342460D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0102" y="2755900"/>
                  <a:ext cx="3571362" cy="3426088"/>
                  <a:chOff x="1877" y="1152"/>
                  <a:chExt cx="1971" cy="1776"/>
                </a:xfrm>
              </p:grpSpPr>
              <p:sp>
                <p:nvSpPr>
                  <p:cNvPr id="362" name="Rectangle 55">
                    <a:extLst>
                      <a:ext uri="{FF2B5EF4-FFF2-40B4-BE49-F238E27FC236}">
                        <a16:creationId xmlns:a16="http://schemas.microsoft.com/office/drawing/2014/main" id="{C8E62414-F3B5-4943-9300-FDA8D47F4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1152"/>
                    <a:ext cx="395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3" name="Rectangle 56">
                    <a:extLst>
                      <a:ext uri="{FF2B5EF4-FFF2-40B4-BE49-F238E27FC236}">
                        <a16:creationId xmlns:a16="http://schemas.microsoft.com/office/drawing/2014/main" id="{08F04CCE-3AA6-4157-ACA9-E0E65105E6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4" name="Rectangle 57">
                    <a:extLst>
                      <a:ext uri="{FF2B5EF4-FFF2-40B4-BE49-F238E27FC236}">
                        <a16:creationId xmlns:a16="http://schemas.microsoft.com/office/drawing/2014/main" id="{64A3EDE1-638E-4E17-880B-145ADBC39E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5" name="Rectangle 58">
                    <a:extLst>
                      <a:ext uri="{FF2B5EF4-FFF2-40B4-BE49-F238E27FC236}">
                        <a16:creationId xmlns:a16="http://schemas.microsoft.com/office/drawing/2014/main" id="{0C1842A2-9461-4EF0-B864-16CF310570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6" name="Rectangle 59">
                    <a:extLst>
                      <a:ext uri="{FF2B5EF4-FFF2-40B4-BE49-F238E27FC236}">
                        <a16:creationId xmlns:a16="http://schemas.microsoft.com/office/drawing/2014/main" id="{3B7291DE-645A-4C9D-A22B-BDB28FDD74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7" name="Rectangle 60">
                    <a:extLst>
                      <a:ext uri="{FF2B5EF4-FFF2-40B4-BE49-F238E27FC236}">
                        <a16:creationId xmlns:a16="http://schemas.microsoft.com/office/drawing/2014/main" id="{A8847CA6-F16E-4899-AC35-BE94EAB69D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8" name="Rectangle 61">
                    <a:extLst>
                      <a:ext uri="{FF2B5EF4-FFF2-40B4-BE49-F238E27FC236}">
                        <a16:creationId xmlns:a16="http://schemas.microsoft.com/office/drawing/2014/main" id="{954908EE-BD7B-4259-9705-BFF26E20A0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9" name="Rectangle 62">
                    <a:extLst>
                      <a:ext uri="{FF2B5EF4-FFF2-40B4-BE49-F238E27FC236}">
                        <a16:creationId xmlns:a16="http://schemas.microsoft.com/office/drawing/2014/main" id="{0442124E-754A-430D-A143-408DA9FD71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0" name="Rectangle 63">
                    <a:extLst>
                      <a:ext uri="{FF2B5EF4-FFF2-40B4-BE49-F238E27FC236}">
                        <a16:creationId xmlns:a16="http://schemas.microsoft.com/office/drawing/2014/main" id="{56E4CAF1-DFE8-4D40-8820-2E7CA2AE76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1507"/>
                    <a:ext cx="395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1" name="Rectangle 64">
                    <a:extLst>
                      <a:ext uri="{FF2B5EF4-FFF2-40B4-BE49-F238E27FC236}">
                        <a16:creationId xmlns:a16="http://schemas.microsoft.com/office/drawing/2014/main" id="{0A43B81A-663F-4110-8E23-071E35CC98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2" name="Rectangle 65">
                    <a:extLst>
                      <a:ext uri="{FF2B5EF4-FFF2-40B4-BE49-F238E27FC236}">
                        <a16:creationId xmlns:a16="http://schemas.microsoft.com/office/drawing/2014/main" id="{0A484AF2-64D1-4949-8DE5-D1F1C1CBEE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3" name="Rectangle 66">
                    <a:extLst>
                      <a:ext uri="{FF2B5EF4-FFF2-40B4-BE49-F238E27FC236}">
                        <a16:creationId xmlns:a16="http://schemas.microsoft.com/office/drawing/2014/main" id="{4C1BA17C-22E9-405D-89D3-301AEBECFC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4" name="Rectangle 67">
                    <a:extLst>
                      <a:ext uri="{FF2B5EF4-FFF2-40B4-BE49-F238E27FC236}">
                        <a16:creationId xmlns:a16="http://schemas.microsoft.com/office/drawing/2014/main" id="{748311E7-1AB4-4195-8F6F-7ED15B57C2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5" name="Rectangle 68">
                    <a:extLst>
                      <a:ext uri="{FF2B5EF4-FFF2-40B4-BE49-F238E27FC236}">
                        <a16:creationId xmlns:a16="http://schemas.microsoft.com/office/drawing/2014/main" id="{4DEF914B-82AF-46D2-8FF2-BF832E5724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1862"/>
                    <a:ext cx="395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6" name="Rectangle 69">
                    <a:extLst>
                      <a:ext uri="{FF2B5EF4-FFF2-40B4-BE49-F238E27FC236}">
                        <a16:creationId xmlns:a16="http://schemas.microsoft.com/office/drawing/2014/main" id="{BDD06505-E026-4944-93D9-11FE85F73F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7" name="Rectangle 70">
                    <a:extLst>
                      <a:ext uri="{FF2B5EF4-FFF2-40B4-BE49-F238E27FC236}">
                        <a16:creationId xmlns:a16="http://schemas.microsoft.com/office/drawing/2014/main" id="{22257B00-2F27-48AC-8770-B582B24949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8" name="Rectangle 71">
                    <a:extLst>
                      <a:ext uri="{FF2B5EF4-FFF2-40B4-BE49-F238E27FC236}">
                        <a16:creationId xmlns:a16="http://schemas.microsoft.com/office/drawing/2014/main" id="{5E295EBB-0B6D-434B-B053-674CD8577F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9" name="Rectangle 72">
                    <a:extLst>
                      <a:ext uri="{FF2B5EF4-FFF2-40B4-BE49-F238E27FC236}">
                        <a16:creationId xmlns:a16="http://schemas.microsoft.com/office/drawing/2014/main" id="{29740C85-813A-4D83-B266-AB2B0B45E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0" name="Rectangle 73">
                    <a:extLst>
                      <a:ext uri="{FF2B5EF4-FFF2-40B4-BE49-F238E27FC236}">
                        <a16:creationId xmlns:a16="http://schemas.microsoft.com/office/drawing/2014/main" id="{973241E5-E03B-4A8A-B82A-9E921DFF09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2218"/>
                    <a:ext cx="395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1" name="Rectangle 74">
                    <a:extLst>
                      <a:ext uri="{FF2B5EF4-FFF2-40B4-BE49-F238E27FC236}">
                        <a16:creationId xmlns:a16="http://schemas.microsoft.com/office/drawing/2014/main" id="{A74F3C08-451B-40B4-B01C-BD3251E744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2" name="Rectangle 75">
                    <a:extLst>
                      <a:ext uri="{FF2B5EF4-FFF2-40B4-BE49-F238E27FC236}">
                        <a16:creationId xmlns:a16="http://schemas.microsoft.com/office/drawing/2014/main" id="{EB0DA971-62EA-496E-B14F-93764A95C3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3" name="Rectangle 76">
                    <a:extLst>
                      <a:ext uri="{FF2B5EF4-FFF2-40B4-BE49-F238E27FC236}">
                        <a16:creationId xmlns:a16="http://schemas.microsoft.com/office/drawing/2014/main" id="{F1EA79FA-E1B8-4D54-924F-F2F0CCB0DE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4" name="Rectangle 77">
                    <a:extLst>
                      <a:ext uri="{FF2B5EF4-FFF2-40B4-BE49-F238E27FC236}">
                        <a16:creationId xmlns:a16="http://schemas.microsoft.com/office/drawing/2014/main" id="{89B4CC6B-4600-43D7-AB4E-2EBA6F859F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5" name="Rectangle 78">
                    <a:extLst>
                      <a:ext uri="{FF2B5EF4-FFF2-40B4-BE49-F238E27FC236}">
                        <a16:creationId xmlns:a16="http://schemas.microsoft.com/office/drawing/2014/main" id="{DA648C32-0AEC-4F06-8F81-B7DA31186D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6" name="Rectangle 79">
                    <a:extLst>
                      <a:ext uri="{FF2B5EF4-FFF2-40B4-BE49-F238E27FC236}">
                        <a16:creationId xmlns:a16="http://schemas.microsoft.com/office/drawing/2014/main" id="{FFEE133E-7638-460A-847E-E26471B993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8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</p:grpSp>
            <p:sp>
              <p:nvSpPr>
                <p:cNvPr id="337" name="Line 80">
                  <a:extLst>
                    <a:ext uri="{FF2B5EF4-FFF2-40B4-BE49-F238E27FC236}">
                      <a16:creationId xmlns:a16="http://schemas.microsoft.com/office/drawing/2014/main" id="{7F57620A-2532-4B1E-A56E-D92F408688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447" y="2909634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" name="Line 81">
                  <a:extLst>
                    <a:ext uri="{FF2B5EF4-FFF2-40B4-BE49-F238E27FC236}">
                      <a16:creationId xmlns:a16="http://schemas.microsoft.com/office/drawing/2014/main" id="{85373D4F-D551-4D45-985D-27176DCC69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3633" y="2887671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" name="Line 84">
                  <a:extLst>
                    <a:ext uri="{FF2B5EF4-FFF2-40B4-BE49-F238E27FC236}">
                      <a16:creationId xmlns:a16="http://schemas.microsoft.com/office/drawing/2014/main" id="{E6B7E880-0F04-400B-AD4A-6F097BD1DF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1819" y="4271284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" name="Line 85">
                  <a:extLst>
                    <a:ext uri="{FF2B5EF4-FFF2-40B4-BE49-F238E27FC236}">
                      <a16:creationId xmlns:a16="http://schemas.microsoft.com/office/drawing/2014/main" id="{E1525F8F-010E-4680-8100-890D4D3302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315" y="4974070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1" name="Line 86">
                  <a:extLst>
                    <a:ext uri="{FF2B5EF4-FFF2-40B4-BE49-F238E27FC236}">
                      <a16:creationId xmlns:a16="http://schemas.microsoft.com/office/drawing/2014/main" id="{D24A32CA-27A2-4716-AF68-634E51FC0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15764" y="3590459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2" name="Line 87">
                  <a:extLst>
                    <a:ext uri="{FF2B5EF4-FFF2-40B4-BE49-F238E27FC236}">
                      <a16:creationId xmlns:a16="http://schemas.microsoft.com/office/drawing/2014/main" id="{C1A673A7-0F15-4044-B5AC-9B8C27702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996512" y="5668621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3" name="Line 88">
                  <a:extLst>
                    <a:ext uri="{FF2B5EF4-FFF2-40B4-BE49-F238E27FC236}">
                      <a16:creationId xmlns:a16="http://schemas.microsoft.com/office/drawing/2014/main" id="{7568D752-9AE9-450A-95E4-5CF4F664A4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2435015" y="5646660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4" name="Line 91">
                  <a:extLst>
                    <a:ext uri="{FF2B5EF4-FFF2-40B4-BE49-F238E27FC236}">
                      <a16:creationId xmlns:a16="http://schemas.microsoft.com/office/drawing/2014/main" id="{4C6C08CD-8EE2-4DA5-8FD1-0BDF3DD44B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1726829" y="4306972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Line 92">
                  <a:extLst>
                    <a:ext uri="{FF2B5EF4-FFF2-40B4-BE49-F238E27FC236}">
                      <a16:creationId xmlns:a16="http://schemas.microsoft.com/office/drawing/2014/main" id="{E414E38D-2040-43A0-B507-53E311AA4C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996512" y="3604185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6" name="Line 93">
                  <a:extLst>
                    <a:ext uri="{FF2B5EF4-FFF2-40B4-BE49-F238E27FC236}">
                      <a16:creationId xmlns:a16="http://schemas.microsoft.com/office/drawing/2014/main" id="{7E3DA0BE-C7F2-44DE-908D-77576E088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2427918" y="2957846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7" name="Line 94">
                  <a:extLst>
                    <a:ext uri="{FF2B5EF4-FFF2-40B4-BE49-F238E27FC236}">
                      <a16:creationId xmlns:a16="http://schemas.microsoft.com/office/drawing/2014/main" id="{EF4D39F9-4FB4-499A-B6F8-B5EEABE1EE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2427918" y="3660634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8" name="Line 95">
                  <a:extLst>
                    <a:ext uri="{FF2B5EF4-FFF2-40B4-BE49-F238E27FC236}">
                      <a16:creationId xmlns:a16="http://schemas.microsoft.com/office/drawing/2014/main" id="{1DA91C40-30FA-4E8C-A742-8B2FF69CF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844291" y="5000321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9" name="Line 96">
                  <a:extLst>
                    <a:ext uri="{FF2B5EF4-FFF2-40B4-BE49-F238E27FC236}">
                      <a16:creationId xmlns:a16="http://schemas.microsoft.com/office/drawing/2014/main" id="{9DED0BA7-FD20-4CE5-9197-6192AC2279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80367" y="4978359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0" name="Line 97">
                  <a:extLst>
                    <a:ext uri="{FF2B5EF4-FFF2-40B4-BE49-F238E27FC236}">
                      <a16:creationId xmlns:a16="http://schemas.microsoft.com/office/drawing/2014/main" id="{66A84DDB-B76A-4BD4-A669-28E08CCB2D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2405788" y="4978359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1" name="Line 98">
                  <a:extLst>
                    <a:ext uri="{FF2B5EF4-FFF2-40B4-BE49-F238E27FC236}">
                      <a16:creationId xmlns:a16="http://schemas.microsoft.com/office/drawing/2014/main" id="{CAF0B39F-3C28-41B1-AD9C-9233B80229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58235" y="2935884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2" name="Line 99">
                  <a:extLst>
                    <a:ext uri="{FF2B5EF4-FFF2-40B4-BE49-F238E27FC236}">
                      <a16:creationId xmlns:a16="http://schemas.microsoft.com/office/drawing/2014/main" id="{4D777835-C92E-42C3-89CF-A1DE7205E5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58235" y="4297534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3" name="Line 100">
                  <a:extLst>
                    <a:ext uri="{FF2B5EF4-FFF2-40B4-BE49-F238E27FC236}">
                      <a16:creationId xmlns:a16="http://schemas.microsoft.com/office/drawing/2014/main" id="{34CDDF0E-2DF1-4D9C-B60C-C0C2F25C78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8207395">
                  <a:off x="3865220" y="5704309"/>
                  <a:ext cx="315364" cy="3129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4" name="Line 101">
                  <a:extLst>
                    <a:ext uri="{FF2B5EF4-FFF2-40B4-BE49-F238E27FC236}">
                      <a16:creationId xmlns:a16="http://schemas.microsoft.com/office/drawing/2014/main" id="{C6BFB75F-FE99-4E6C-B4D8-BF2C9FB9E2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866422" y="3638671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5" name="Line 102">
                  <a:extLst>
                    <a:ext uri="{FF2B5EF4-FFF2-40B4-BE49-F238E27FC236}">
                      <a16:creationId xmlns:a16="http://schemas.microsoft.com/office/drawing/2014/main" id="{71074F11-AD39-417E-8947-8826C658C6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2136" y="3590459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6" name="Line 103">
                  <a:extLst>
                    <a:ext uri="{FF2B5EF4-FFF2-40B4-BE49-F238E27FC236}">
                      <a16:creationId xmlns:a16="http://schemas.microsoft.com/office/drawing/2014/main" id="{E4FBE665-92C6-4F19-8270-CBC4D2FE10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18192" y="2931596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Line 104">
                  <a:extLst>
                    <a:ext uri="{FF2B5EF4-FFF2-40B4-BE49-F238E27FC236}">
                      <a16:creationId xmlns:a16="http://schemas.microsoft.com/office/drawing/2014/main" id="{40F1D6FE-59C5-4AC1-B90E-1C3550D7BD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62454" y="4271284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" name="Line 85">
                  <a:extLst>
                    <a:ext uri="{FF2B5EF4-FFF2-40B4-BE49-F238E27FC236}">
                      <a16:creationId xmlns:a16="http://schemas.microsoft.com/office/drawing/2014/main" id="{D7347150-783A-4187-B3E2-B8457AAC9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3821" y="5667445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9" name="Line 99">
                  <a:extLst>
                    <a:ext uri="{FF2B5EF4-FFF2-40B4-BE49-F238E27FC236}">
                      <a16:creationId xmlns:a16="http://schemas.microsoft.com/office/drawing/2014/main" id="{6B696548-6E0C-4F97-9B96-25D93BD113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985680" y="4359673"/>
                  <a:ext cx="325511" cy="2949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0" name="Line 99">
                  <a:extLst>
                    <a:ext uri="{FF2B5EF4-FFF2-40B4-BE49-F238E27FC236}">
                      <a16:creationId xmlns:a16="http://schemas.microsoft.com/office/drawing/2014/main" id="{5D2BC9AA-510E-4246-9636-FAD48FAF84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1729715" y="4998665"/>
                  <a:ext cx="325511" cy="2949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1" name="Line 96">
                  <a:extLst>
                    <a:ext uri="{FF2B5EF4-FFF2-40B4-BE49-F238E27FC236}">
                      <a16:creationId xmlns:a16="http://schemas.microsoft.com/office/drawing/2014/main" id="{3EB63070-DB7F-4551-9B5A-4BDDD0E0B9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67667" y="5689559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87" name="Text Box 56">
                <a:extLst>
                  <a:ext uri="{FF2B5EF4-FFF2-40B4-BE49-F238E27FC236}">
                    <a16:creationId xmlns:a16="http://schemas.microsoft.com/office/drawing/2014/main" id="{A33E12DE-AC8E-491B-A2D2-E0D61630E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3177" y="2476601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389" name="Text Box 56">
                <a:extLst>
                  <a:ext uri="{FF2B5EF4-FFF2-40B4-BE49-F238E27FC236}">
                    <a16:creationId xmlns:a16="http://schemas.microsoft.com/office/drawing/2014/main" id="{B39540D1-7D3F-4A60-8158-3059615F77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0258" y="316949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390" name="Text Box 56">
                <a:extLst>
                  <a:ext uri="{FF2B5EF4-FFF2-40B4-BE49-F238E27FC236}">
                    <a16:creationId xmlns:a16="http://schemas.microsoft.com/office/drawing/2014/main" id="{CBD6FEC1-042B-4D88-B4DF-AC9C83D1CF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1248" y="315282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2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7663C4-E62B-46F9-B8AF-82E699ECECC4}"/>
                </a:ext>
              </a:extLst>
            </p:cNvPr>
            <p:cNvSpPr/>
            <p:nvPr/>
          </p:nvSpPr>
          <p:spPr>
            <a:xfrm>
              <a:off x="779986" y="2312342"/>
              <a:ext cx="614501" cy="12205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DF5A9370-2256-4D1E-A2C8-A615B6763062}"/>
                </a:ext>
              </a:extLst>
            </p:cNvPr>
            <p:cNvSpPr/>
            <p:nvPr/>
          </p:nvSpPr>
          <p:spPr>
            <a:xfrm>
              <a:off x="1399051" y="2920048"/>
              <a:ext cx="614501" cy="600979"/>
            </a:xfrm>
            <a:prstGeom prst="rect">
              <a:avLst/>
            </a:prstGeom>
            <a:solidFill>
              <a:srgbClr val="FF3300">
                <a:alpha val="2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572D8E-4D17-43C0-AEFB-7AE5C633FD51}"/>
              </a:ext>
            </a:extLst>
          </p:cNvPr>
          <p:cNvGrpSpPr/>
          <p:nvPr/>
        </p:nvGrpSpPr>
        <p:grpSpPr>
          <a:xfrm>
            <a:off x="4454062" y="2281964"/>
            <a:ext cx="3163497" cy="3065683"/>
            <a:chOff x="4454062" y="2281964"/>
            <a:chExt cx="3163497" cy="30656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8994D25-CBE7-4A65-AAC7-8A400F68D990}"/>
                </a:ext>
              </a:extLst>
            </p:cNvPr>
            <p:cNvGrpSpPr/>
            <p:nvPr/>
          </p:nvGrpSpPr>
          <p:grpSpPr>
            <a:xfrm>
              <a:off x="4454062" y="2298817"/>
              <a:ext cx="3163497" cy="3048830"/>
              <a:chOff x="4454062" y="2298817"/>
              <a:chExt cx="3163497" cy="3048830"/>
            </a:xfrm>
          </p:grpSpPr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CF0A6DF0-7A18-46DB-9A3F-AF85D9C69B66}"/>
                  </a:ext>
                </a:extLst>
              </p:cNvPr>
              <p:cNvGrpSpPr/>
              <p:nvPr/>
            </p:nvGrpSpPr>
            <p:grpSpPr>
              <a:xfrm>
                <a:off x="4454062" y="2298817"/>
                <a:ext cx="3163497" cy="3048830"/>
                <a:chOff x="2730258" y="2353897"/>
                <a:chExt cx="3163497" cy="3048830"/>
              </a:xfrm>
            </p:grpSpPr>
            <p:grpSp>
              <p:nvGrpSpPr>
                <p:cNvPr id="392" name="Group 153">
                  <a:extLst>
                    <a:ext uri="{FF2B5EF4-FFF2-40B4-BE49-F238E27FC236}">
                      <a16:creationId xmlns:a16="http://schemas.microsoft.com/office/drawing/2014/main" id="{F29523AD-28D3-4BB3-B3FF-010F86B7F3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74317" y="2353897"/>
                  <a:ext cx="3119438" cy="3048830"/>
                  <a:chOff x="800102" y="2755900"/>
                  <a:chExt cx="3571362" cy="3426088"/>
                </a:xfrm>
              </p:grpSpPr>
              <p:grpSp>
                <p:nvGrpSpPr>
                  <p:cNvPr id="396" name="Group 54">
                    <a:extLst>
                      <a:ext uri="{FF2B5EF4-FFF2-40B4-BE49-F238E27FC236}">
                        <a16:creationId xmlns:a16="http://schemas.microsoft.com/office/drawing/2014/main" id="{D6D202C5-6829-4985-BB0D-FB18B13062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00102" y="2755900"/>
                    <a:ext cx="3571362" cy="3426088"/>
                    <a:chOff x="1877" y="1152"/>
                    <a:chExt cx="1971" cy="1776"/>
                  </a:xfrm>
                </p:grpSpPr>
                <p:sp>
                  <p:nvSpPr>
                    <p:cNvPr id="422" name="Rectangle 55">
                      <a:extLst>
                        <a:ext uri="{FF2B5EF4-FFF2-40B4-BE49-F238E27FC236}">
                          <a16:creationId xmlns:a16="http://schemas.microsoft.com/office/drawing/2014/main" id="{8F37B726-58B1-4C65-BED9-203517CD94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1152"/>
                      <a:ext cx="395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3" name="Rectangle 56">
                      <a:extLst>
                        <a:ext uri="{FF2B5EF4-FFF2-40B4-BE49-F238E27FC236}">
                          <a16:creationId xmlns:a16="http://schemas.microsoft.com/office/drawing/2014/main" id="{2CF0D92C-E42F-4F3E-A458-C2A486503FD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4" name="Rectangle 57">
                      <a:extLst>
                        <a:ext uri="{FF2B5EF4-FFF2-40B4-BE49-F238E27FC236}">
                          <a16:creationId xmlns:a16="http://schemas.microsoft.com/office/drawing/2014/main" id="{727D4FB5-EF4D-4171-AA65-8CF91016F4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5" name="Rectangle 58">
                      <a:extLst>
                        <a:ext uri="{FF2B5EF4-FFF2-40B4-BE49-F238E27FC236}">
                          <a16:creationId xmlns:a16="http://schemas.microsoft.com/office/drawing/2014/main" id="{87393135-DAF7-41FC-A964-518713A2659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6" name="Rectangle 59">
                      <a:extLst>
                        <a:ext uri="{FF2B5EF4-FFF2-40B4-BE49-F238E27FC236}">
                          <a16:creationId xmlns:a16="http://schemas.microsoft.com/office/drawing/2014/main" id="{B0350B76-4E2B-45A6-B036-F44482647F2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7" name="Rectangle 60">
                      <a:extLst>
                        <a:ext uri="{FF2B5EF4-FFF2-40B4-BE49-F238E27FC236}">
                          <a16:creationId xmlns:a16="http://schemas.microsoft.com/office/drawing/2014/main" id="{24820778-4425-496D-81CE-95425B624A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8" name="Rectangle 61">
                      <a:extLst>
                        <a:ext uri="{FF2B5EF4-FFF2-40B4-BE49-F238E27FC236}">
                          <a16:creationId xmlns:a16="http://schemas.microsoft.com/office/drawing/2014/main" id="{B34FBA1B-468A-4830-9499-32EE1C5605B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9" name="Rectangle 62">
                      <a:extLst>
                        <a:ext uri="{FF2B5EF4-FFF2-40B4-BE49-F238E27FC236}">
                          <a16:creationId xmlns:a16="http://schemas.microsoft.com/office/drawing/2014/main" id="{F352996E-4B90-4C26-8A02-9369374833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0" name="Rectangle 63">
                      <a:extLst>
                        <a:ext uri="{FF2B5EF4-FFF2-40B4-BE49-F238E27FC236}">
                          <a16:creationId xmlns:a16="http://schemas.microsoft.com/office/drawing/2014/main" id="{00BD012C-D406-4C74-A0ED-19A4C76C56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1507"/>
                      <a:ext cx="395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1" name="Rectangle 64">
                      <a:extLst>
                        <a:ext uri="{FF2B5EF4-FFF2-40B4-BE49-F238E27FC236}">
                          <a16:creationId xmlns:a16="http://schemas.microsoft.com/office/drawing/2014/main" id="{3EFB24EE-9C59-447E-AD90-16BED674A1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2" name="Rectangle 65">
                      <a:extLst>
                        <a:ext uri="{FF2B5EF4-FFF2-40B4-BE49-F238E27FC236}">
                          <a16:creationId xmlns:a16="http://schemas.microsoft.com/office/drawing/2014/main" id="{9BDC8591-2A61-4215-A14B-4A73C7D3CA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3" name="Rectangle 66">
                      <a:extLst>
                        <a:ext uri="{FF2B5EF4-FFF2-40B4-BE49-F238E27FC236}">
                          <a16:creationId xmlns:a16="http://schemas.microsoft.com/office/drawing/2014/main" id="{22C49F01-6EB0-4E08-915D-6203F61D87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4" name="Rectangle 67">
                      <a:extLst>
                        <a:ext uri="{FF2B5EF4-FFF2-40B4-BE49-F238E27FC236}">
                          <a16:creationId xmlns:a16="http://schemas.microsoft.com/office/drawing/2014/main" id="{0307235E-544E-45D4-80FF-D42C823EEC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5" name="Rectangle 68">
                      <a:extLst>
                        <a:ext uri="{FF2B5EF4-FFF2-40B4-BE49-F238E27FC236}">
                          <a16:creationId xmlns:a16="http://schemas.microsoft.com/office/drawing/2014/main" id="{FB29D904-3CD2-477A-94DA-F25FB24421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1862"/>
                      <a:ext cx="395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6" name="Rectangle 69">
                      <a:extLst>
                        <a:ext uri="{FF2B5EF4-FFF2-40B4-BE49-F238E27FC236}">
                          <a16:creationId xmlns:a16="http://schemas.microsoft.com/office/drawing/2014/main" id="{F85374E5-A4B1-4CE4-86E4-3466E7DDF2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7" name="Rectangle 70">
                      <a:extLst>
                        <a:ext uri="{FF2B5EF4-FFF2-40B4-BE49-F238E27FC236}">
                          <a16:creationId xmlns:a16="http://schemas.microsoft.com/office/drawing/2014/main" id="{60D4A438-871C-4C84-9533-B9DF4122219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8" name="Rectangle 71">
                      <a:extLst>
                        <a:ext uri="{FF2B5EF4-FFF2-40B4-BE49-F238E27FC236}">
                          <a16:creationId xmlns:a16="http://schemas.microsoft.com/office/drawing/2014/main" id="{6415A596-C539-40D7-AD3A-50465DAF375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9" name="Rectangle 72">
                      <a:extLst>
                        <a:ext uri="{FF2B5EF4-FFF2-40B4-BE49-F238E27FC236}">
                          <a16:creationId xmlns:a16="http://schemas.microsoft.com/office/drawing/2014/main" id="{0D19E7FD-C3CC-4D3B-A7EE-E06BDCC503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0" name="Rectangle 73">
                      <a:extLst>
                        <a:ext uri="{FF2B5EF4-FFF2-40B4-BE49-F238E27FC236}">
                          <a16:creationId xmlns:a16="http://schemas.microsoft.com/office/drawing/2014/main" id="{53CB725D-8546-46A7-A88E-C3EAE0296D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2218"/>
                      <a:ext cx="395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1" name="Rectangle 74">
                      <a:extLst>
                        <a:ext uri="{FF2B5EF4-FFF2-40B4-BE49-F238E27FC236}">
                          <a16:creationId xmlns:a16="http://schemas.microsoft.com/office/drawing/2014/main" id="{268A6140-1D73-4B82-B2EB-06F67437B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2" name="Rectangle 75">
                      <a:extLst>
                        <a:ext uri="{FF2B5EF4-FFF2-40B4-BE49-F238E27FC236}">
                          <a16:creationId xmlns:a16="http://schemas.microsoft.com/office/drawing/2014/main" id="{3DFFF01D-8B05-4900-B7E0-9A7D8C9100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3" name="Rectangle 76">
                      <a:extLst>
                        <a:ext uri="{FF2B5EF4-FFF2-40B4-BE49-F238E27FC236}">
                          <a16:creationId xmlns:a16="http://schemas.microsoft.com/office/drawing/2014/main" id="{1E646E83-302E-4CBA-8FA6-892AF700359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4" name="Rectangle 77">
                      <a:extLst>
                        <a:ext uri="{FF2B5EF4-FFF2-40B4-BE49-F238E27FC236}">
                          <a16:creationId xmlns:a16="http://schemas.microsoft.com/office/drawing/2014/main" id="{B932CA34-C1EE-4290-9B7C-0B02CFC0A7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5" name="Rectangle 78">
                      <a:extLst>
                        <a:ext uri="{FF2B5EF4-FFF2-40B4-BE49-F238E27FC236}">
                          <a16:creationId xmlns:a16="http://schemas.microsoft.com/office/drawing/2014/main" id="{35CE2E9C-1609-4728-806A-73CBFDEA22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6" name="Rectangle 79">
                      <a:extLst>
                        <a:ext uri="{FF2B5EF4-FFF2-40B4-BE49-F238E27FC236}">
                          <a16:creationId xmlns:a16="http://schemas.microsoft.com/office/drawing/2014/main" id="{154974DF-03D8-4BDD-811A-7B260B4EEC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8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</p:grpSp>
              <p:sp>
                <p:nvSpPr>
                  <p:cNvPr id="397" name="Line 80">
                    <a:extLst>
                      <a:ext uri="{FF2B5EF4-FFF2-40B4-BE49-F238E27FC236}">
                        <a16:creationId xmlns:a16="http://schemas.microsoft.com/office/drawing/2014/main" id="{F5AD7270-617F-474B-8F94-BBA0B79DBCD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85447" y="2909634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8" name="Line 81">
                    <a:extLst>
                      <a:ext uri="{FF2B5EF4-FFF2-40B4-BE49-F238E27FC236}">
                        <a16:creationId xmlns:a16="http://schemas.microsoft.com/office/drawing/2014/main" id="{84DF3959-22D1-4CF7-8612-79FA152421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3633" y="2887671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Line 84">
                    <a:extLst>
                      <a:ext uri="{FF2B5EF4-FFF2-40B4-BE49-F238E27FC236}">
                        <a16:creationId xmlns:a16="http://schemas.microsoft.com/office/drawing/2014/main" id="{EFF3B497-192E-4A89-94E9-58E5C00408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01819" y="4271284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Line 85">
                    <a:extLst>
                      <a:ext uri="{FF2B5EF4-FFF2-40B4-BE49-F238E27FC236}">
                        <a16:creationId xmlns:a16="http://schemas.microsoft.com/office/drawing/2014/main" id="{9084E1D9-2B5B-4096-8C60-BCBCA84BF1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3315" y="4974070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Line 86">
                    <a:extLst>
                      <a:ext uri="{FF2B5EF4-FFF2-40B4-BE49-F238E27FC236}">
                        <a16:creationId xmlns:a16="http://schemas.microsoft.com/office/drawing/2014/main" id="{68F02F0B-5685-43C9-9AE2-9DAF06E3CA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15764" y="3590459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Line 87">
                    <a:extLst>
                      <a:ext uri="{FF2B5EF4-FFF2-40B4-BE49-F238E27FC236}">
                        <a16:creationId xmlns:a16="http://schemas.microsoft.com/office/drawing/2014/main" id="{AAF9D126-E03C-4AE8-84D2-0707178375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996512" y="5668621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3" name="Line 88">
                    <a:extLst>
                      <a:ext uri="{FF2B5EF4-FFF2-40B4-BE49-F238E27FC236}">
                        <a16:creationId xmlns:a16="http://schemas.microsoft.com/office/drawing/2014/main" id="{A4544FAE-A45D-4494-AC4B-F03135FD95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2435015" y="5646660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Line 91">
                    <a:extLst>
                      <a:ext uri="{FF2B5EF4-FFF2-40B4-BE49-F238E27FC236}">
                        <a16:creationId xmlns:a16="http://schemas.microsoft.com/office/drawing/2014/main" id="{BB923E04-C854-4066-8F0D-E5646C4C7F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1726829" y="4306972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5" name="Line 92">
                    <a:extLst>
                      <a:ext uri="{FF2B5EF4-FFF2-40B4-BE49-F238E27FC236}">
                        <a16:creationId xmlns:a16="http://schemas.microsoft.com/office/drawing/2014/main" id="{5C9F8632-F211-477B-AAA3-6A28F03549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996512" y="3604185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Line 93">
                    <a:extLst>
                      <a:ext uri="{FF2B5EF4-FFF2-40B4-BE49-F238E27FC236}">
                        <a16:creationId xmlns:a16="http://schemas.microsoft.com/office/drawing/2014/main" id="{75E75A73-39D2-4B5C-BC04-FC24BD61A2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2427918" y="2957846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7" name="Line 94">
                    <a:extLst>
                      <a:ext uri="{FF2B5EF4-FFF2-40B4-BE49-F238E27FC236}">
                        <a16:creationId xmlns:a16="http://schemas.microsoft.com/office/drawing/2014/main" id="{8EE586E4-B6B8-43C5-8E9C-C415D228E0A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2427918" y="3660634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Line 95">
                    <a:extLst>
                      <a:ext uri="{FF2B5EF4-FFF2-40B4-BE49-F238E27FC236}">
                        <a16:creationId xmlns:a16="http://schemas.microsoft.com/office/drawing/2014/main" id="{6EEED81F-F2AB-4FCE-99DA-282645A8A3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844291" y="5000321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Line 96">
                    <a:extLst>
                      <a:ext uri="{FF2B5EF4-FFF2-40B4-BE49-F238E27FC236}">
                        <a16:creationId xmlns:a16="http://schemas.microsoft.com/office/drawing/2014/main" id="{9F45079A-B3AC-4929-909C-53643B3C44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80367" y="4978359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Line 97">
                    <a:extLst>
                      <a:ext uri="{FF2B5EF4-FFF2-40B4-BE49-F238E27FC236}">
                        <a16:creationId xmlns:a16="http://schemas.microsoft.com/office/drawing/2014/main" id="{AF2AE5C6-0A5F-4E01-9331-07AB092744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2405788" y="4978359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1" name="Line 98">
                    <a:extLst>
                      <a:ext uri="{FF2B5EF4-FFF2-40B4-BE49-F238E27FC236}">
                        <a16:creationId xmlns:a16="http://schemas.microsoft.com/office/drawing/2014/main" id="{A97810D5-74FF-4D1F-95D5-0E8FACB013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58235" y="2935884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Line 99">
                    <a:extLst>
                      <a:ext uri="{FF2B5EF4-FFF2-40B4-BE49-F238E27FC236}">
                        <a16:creationId xmlns:a16="http://schemas.microsoft.com/office/drawing/2014/main" id="{331C0CA6-6DFD-4369-AC06-C5C14C2221D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58235" y="4297534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Line 100">
                    <a:extLst>
                      <a:ext uri="{FF2B5EF4-FFF2-40B4-BE49-F238E27FC236}">
                        <a16:creationId xmlns:a16="http://schemas.microsoft.com/office/drawing/2014/main" id="{FDCC29B4-EB21-4CC8-A2E4-7BC49A3030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8207395">
                    <a:off x="3865220" y="5704309"/>
                    <a:ext cx="315364" cy="31296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Line 101">
                    <a:extLst>
                      <a:ext uri="{FF2B5EF4-FFF2-40B4-BE49-F238E27FC236}">
                        <a16:creationId xmlns:a16="http://schemas.microsoft.com/office/drawing/2014/main" id="{13DB919B-358C-4155-98C9-3B5387846F2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866422" y="3638671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Line 102">
                    <a:extLst>
                      <a:ext uri="{FF2B5EF4-FFF2-40B4-BE49-F238E27FC236}">
                        <a16:creationId xmlns:a16="http://schemas.microsoft.com/office/drawing/2014/main" id="{A6BAA4AD-BBD8-4580-8C57-46B815DB6A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2136" y="3590459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Line 103">
                    <a:extLst>
                      <a:ext uri="{FF2B5EF4-FFF2-40B4-BE49-F238E27FC236}">
                        <a16:creationId xmlns:a16="http://schemas.microsoft.com/office/drawing/2014/main" id="{A611DB56-0208-46DF-B536-200711FD5A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18192" y="2931596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Line 104">
                    <a:extLst>
                      <a:ext uri="{FF2B5EF4-FFF2-40B4-BE49-F238E27FC236}">
                        <a16:creationId xmlns:a16="http://schemas.microsoft.com/office/drawing/2014/main" id="{240C8446-44D6-4659-9B84-49BBD4CA780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62454" y="4271284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8" name="Line 85">
                    <a:extLst>
                      <a:ext uri="{FF2B5EF4-FFF2-40B4-BE49-F238E27FC236}">
                        <a16:creationId xmlns:a16="http://schemas.microsoft.com/office/drawing/2014/main" id="{16D2F179-F466-4922-963F-1D95490F56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3821" y="5667445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9" name="Line 99">
                    <a:extLst>
                      <a:ext uri="{FF2B5EF4-FFF2-40B4-BE49-F238E27FC236}">
                        <a16:creationId xmlns:a16="http://schemas.microsoft.com/office/drawing/2014/main" id="{FCFF0E4A-EDE6-4F8A-B1AA-39D48ADA6A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985680" y="4359673"/>
                    <a:ext cx="325511" cy="29496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" name="Line 99">
                    <a:extLst>
                      <a:ext uri="{FF2B5EF4-FFF2-40B4-BE49-F238E27FC236}">
                        <a16:creationId xmlns:a16="http://schemas.microsoft.com/office/drawing/2014/main" id="{1F0E8D27-D955-4C68-936F-314F901347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1729715" y="4998665"/>
                    <a:ext cx="325511" cy="29496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1" name="Line 96">
                    <a:extLst>
                      <a:ext uri="{FF2B5EF4-FFF2-40B4-BE49-F238E27FC236}">
                        <a16:creationId xmlns:a16="http://schemas.microsoft.com/office/drawing/2014/main" id="{8B96076C-040F-45F5-8161-2F0E0A436A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67667" y="5689559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3" name="Text Box 56">
                  <a:extLst>
                    <a:ext uri="{FF2B5EF4-FFF2-40B4-BE49-F238E27FC236}">
                      <a16:creationId xmlns:a16="http://schemas.microsoft.com/office/drawing/2014/main" id="{8023AB10-6820-470C-829C-2CF68591CD4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63177" y="2476601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394" name="Text Box 56">
                  <a:extLst>
                    <a:ext uri="{FF2B5EF4-FFF2-40B4-BE49-F238E27FC236}">
                      <a16:creationId xmlns:a16="http://schemas.microsoft.com/office/drawing/2014/main" id="{51F9971C-D5A5-4E45-8535-9EA074C82A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0258" y="3169495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395" name="Text Box 56">
                  <a:extLst>
                    <a:ext uri="{FF2B5EF4-FFF2-40B4-BE49-F238E27FC236}">
                      <a16:creationId xmlns:a16="http://schemas.microsoft.com/office/drawing/2014/main" id="{1FF49A8C-8196-4D8E-B1A7-C8BE0521CA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11248" y="3152825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2</a:t>
                  </a:r>
                </a:p>
              </p:txBody>
            </p:sp>
          </p:grpSp>
          <p:sp>
            <p:nvSpPr>
              <p:cNvPr id="447" name="Text Box 56">
                <a:extLst>
                  <a:ext uri="{FF2B5EF4-FFF2-40B4-BE49-F238E27FC236}">
                    <a16:creationId xmlns:a16="http://schemas.microsoft.com/office/drawing/2014/main" id="{D97C6393-A084-42C9-9CAA-26FA86EC37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8247" y="245864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448" name="Text Box 56">
                <a:extLst>
                  <a:ext uri="{FF2B5EF4-FFF2-40B4-BE49-F238E27FC236}">
                    <a16:creationId xmlns:a16="http://schemas.microsoft.com/office/drawing/2014/main" id="{FD27EDE7-FBFB-4E0C-A795-498D001970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38203" y="236712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451" name="Text Box 56">
                <a:extLst>
                  <a:ext uri="{FF2B5EF4-FFF2-40B4-BE49-F238E27FC236}">
                    <a16:creationId xmlns:a16="http://schemas.microsoft.com/office/drawing/2014/main" id="{CC9673B2-443A-40CD-B4A5-8C4CC69331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34225" y="2996363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2</a:t>
                </a:r>
              </a:p>
            </p:txBody>
          </p:sp>
        </p:grp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79FE331A-E2B5-4E9D-A7FC-204467AD82EC}"/>
                </a:ext>
              </a:extLst>
            </p:cNvPr>
            <p:cNvSpPr/>
            <p:nvPr/>
          </p:nvSpPr>
          <p:spPr>
            <a:xfrm>
              <a:off x="5126912" y="2281964"/>
              <a:ext cx="1240884" cy="6127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B8D6A362-5EDD-4ECC-9857-686C8CACCFC0}"/>
                </a:ext>
              </a:extLst>
            </p:cNvPr>
            <p:cNvSpPr/>
            <p:nvPr/>
          </p:nvSpPr>
          <p:spPr>
            <a:xfrm>
              <a:off x="5746979" y="2908142"/>
              <a:ext cx="614501" cy="600979"/>
            </a:xfrm>
            <a:prstGeom prst="rect">
              <a:avLst/>
            </a:prstGeom>
            <a:solidFill>
              <a:srgbClr val="FF3300">
                <a:alpha val="2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5" name="TextBox 524">
            <a:extLst>
              <a:ext uri="{FF2B5EF4-FFF2-40B4-BE49-F238E27FC236}">
                <a16:creationId xmlns:a16="http://schemas.microsoft.com/office/drawing/2014/main" id="{3D4CFFF8-0F5A-4CF0-87C2-8765F43A1A5D}"/>
              </a:ext>
            </a:extLst>
          </p:cNvPr>
          <p:cNvSpPr txBox="1"/>
          <p:nvPr/>
        </p:nvSpPr>
        <p:spPr>
          <a:xfrm>
            <a:off x="1394487" y="5740400"/>
            <a:ext cx="204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cells draining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F18B0747-B191-495C-9895-427DE9FD3C82}"/>
              </a:ext>
            </a:extLst>
          </p:cNvPr>
          <p:cNvSpPr txBox="1"/>
          <p:nvPr/>
        </p:nvSpPr>
        <p:spPr>
          <a:xfrm>
            <a:off x="5098247" y="5740398"/>
            <a:ext cx="204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cells draining</a:t>
            </a:r>
          </a:p>
        </p:txBody>
      </p:sp>
    </p:spTree>
    <p:extLst>
      <p:ext uri="{BB962C8B-B14F-4D97-AF65-F5344CB8AC3E}">
        <p14:creationId xmlns:p14="http://schemas.microsoft.com/office/powerpoint/2010/main" val="64745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10375676" cy="843731"/>
          </a:xfrm>
        </p:spPr>
        <p:txBody>
          <a:bodyPr>
            <a:normAutofit/>
          </a:bodyPr>
          <a:lstStyle/>
          <a:p>
            <a:r>
              <a:rPr lang="en-US" dirty="0"/>
              <a:t>Using the flow direction grid, a flow accumulation grid is created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1BD4E7-ECE4-4E9B-AD27-58B0F6D9B1D3}"/>
              </a:ext>
            </a:extLst>
          </p:cNvPr>
          <p:cNvGrpSpPr/>
          <p:nvPr/>
        </p:nvGrpSpPr>
        <p:grpSpPr>
          <a:xfrm>
            <a:off x="735927" y="2312342"/>
            <a:ext cx="3163497" cy="3048830"/>
            <a:chOff x="735927" y="2312342"/>
            <a:chExt cx="3163497" cy="30488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D56D5B-0618-457C-9701-22A92D82EC7F}"/>
                </a:ext>
              </a:extLst>
            </p:cNvPr>
            <p:cNvGrpSpPr/>
            <p:nvPr/>
          </p:nvGrpSpPr>
          <p:grpSpPr>
            <a:xfrm>
              <a:off x="735927" y="2312342"/>
              <a:ext cx="3163497" cy="3048830"/>
              <a:chOff x="2730258" y="2353897"/>
              <a:chExt cx="3163497" cy="3048830"/>
            </a:xfrm>
          </p:grpSpPr>
          <p:grpSp>
            <p:nvGrpSpPr>
              <p:cNvPr id="335" name="Group 153">
                <a:extLst>
                  <a:ext uri="{FF2B5EF4-FFF2-40B4-BE49-F238E27FC236}">
                    <a16:creationId xmlns:a16="http://schemas.microsoft.com/office/drawing/2014/main" id="{DEDC23F2-BD38-4166-82A3-B33F027170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74317" y="2353897"/>
                <a:ext cx="3119438" cy="3048830"/>
                <a:chOff x="800102" y="2755900"/>
                <a:chExt cx="3571362" cy="3426088"/>
              </a:xfrm>
            </p:grpSpPr>
            <p:grpSp>
              <p:nvGrpSpPr>
                <p:cNvPr id="336" name="Group 54">
                  <a:extLst>
                    <a:ext uri="{FF2B5EF4-FFF2-40B4-BE49-F238E27FC236}">
                      <a16:creationId xmlns:a16="http://schemas.microsoft.com/office/drawing/2014/main" id="{17965FC1-F229-4F30-AAF3-BDF342460D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0102" y="2755900"/>
                  <a:ext cx="3571362" cy="3426088"/>
                  <a:chOff x="1877" y="1152"/>
                  <a:chExt cx="1971" cy="1776"/>
                </a:xfrm>
              </p:grpSpPr>
              <p:sp>
                <p:nvSpPr>
                  <p:cNvPr id="362" name="Rectangle 55">
                    <a:extLst>
                      <a:ext uri="{FF2B5EF4-FFF2-40B4-BE49-F238E27FC236}">
                        <a16:creationId xmlns:a16="http://schemas.microsoft.com/office/drawing/2014/main" id="{C8E62414-F3B5-4943-9300-FDA8D47F4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1152"/>
                    <a:ext cx="395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3" name="Rectangle 56">
                    <a:extLst>
                      <a:ext uri="{FF2B5EF4-FFF2-40B4-BE49-F238E27FC236}">
                        <a16:creationId xmlns:a16="http://schemas.microsoft.com/office/drawing/2014/main" id="{08F04CCE-3AA6-4157-ACA9-E0E65105E6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4" name="Rectangle 57">
                    <a:extLst>
                      <a:ext uri="{FF2B5EF4-FFF2-40B4-BE49-F238E27FC236}">
                        <a16:creationId xmlns:a16="http://schemas.microsoft.com/office/drawing/2014/main" id="{64A3EDE1-638E-4E17-880B-145ADBC39E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5" name="Rectangle 58">
                    <a:extLst>
                      <a:ext uri="{FF2B5EF4-FFF2-40B4-BE49-F238E27FC236}">
                        <a16:creationId xmlns:a16="http://schemas.microsoft.com/office/drawing/2014/main" id="{0C1842A2-9461-4EF0-B864-16CF310570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6" name="Rectangle 59">
                    <a:extLst>
                      <a:ext uri="{FF2B5EF4-FFF2-40B4-BE49-F238E27FC236}">
                        <a16:creationId xmlns:a16="http://schemas.microsoft.com/office/drawing/2014/main" id="{3B7291DE-645A-4C9D-A22B-BDB28FDD74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1152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7" name="Rectangle 60">
                    <a:extLst>
                      <a:ext uri="{FF2B5EF4-FFF2-40B4-BE49-F238E27FC236}">
                        <a16:creationId xmlns:a16="http://schemas.microsoft.com/office/drawing/2014/main" id="{A8847CA6-F16E-4899-AC35-BE94EAB69D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8" name="Rectangle 61">
                    <a:extLst>
                      <a:ext uri="{FF2B5EF4-FFF2-40B4-BE49-F238E27FC236}">
                        <a16:creationId xmlns:a16="http://schemas.microsoft.com/office/drawing/2014/main" id="{954908EE-BD7B-4259-9705-BFF26E20A0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69" name="Rectangle 62">
                    <a:extLst>
                      <a:ext uri="{FF2B5EF4-FFF2-40B4-BE49-F238E27FC236}">
                        <a16:creationId xmlns:a16="http://schemas.microsoft.com/office/drawing/2014/main" id="{0442124E-754A-430D-A143-408DA9FD71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0" name="Rectangle 63">
                    <a:extLst>
                      <a:ext uri="{FF2B5EF4-FFF2-40B4-BE49-F238E27FC236}">
                        <a16:creationId xmlns:a16="http://schemas.microsoft.com/office/drawing/2014/main" id="{56E4CAF1-DFE8-4D40-8820-2E7CA2AE76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1507"/>
                    <a:ext cx="395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1" name="Rectangle 64">
                    <a:extLst>
                      <a:ext uri="{FF2B5EF4-FFF2-40B4-BE49-F238E27FC236}">
                        <a16:creationId xmlns:a16="http://schemas.microsoft.com/office/drawing/2014/main" id="{0A43B81A-663F-4110-8E23-071E35CC98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2" name="Rectangle 65">
                    <a:extLst>
                      <a:ext uri="{FF2B5EF4-FFF2-40B4-BE49-F238E27FC236}">
                        <a16:creationId xmlns:a16="http://schemas.microsoft.com/office/drawing/2014/main" id="{0A484AF2-64D1-4949-8DE5-D1F1C1CBEE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3" name="Rectangle 66">
                    <a:extLst>
                      <a:ext uri="{FF2B5EF4-FFF2-40B4-BE49-F238E27FC236}">
                        <a16:creationId xmlns:a16="http://schemas.microsoft.com/office/drawing/2014/main" id="{4C1BA17C-22E9-405D-89D3-301AEBECFC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4" name="Rectangle 67">
                    <a:extLst>
                      <a:ext uri="{FF2B5EF4-FFF2-40B4-BE49-F238E27FC236}">
                        <a16:creationId xmlns:a16="http://schemas.microsoft.com/office/drawing/2014/main" id="{748311E7-1AB4-4195-8F6F-7ED15B57C2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1507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5" name="Rectangle 68">
                    <a:extLst>
                      <a:ext uri="{FF2B5EF4-FFF2-40B4-BE49-F238E27FC236}">
                        <a16:creationId xmlns:a16="http://schemas.microsoft.com/office/drawing/2014/main" id="{4DEF914B-82AF-46D2-8FF2-BF832E5724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1862"/>
                    <a:ext cx="395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6" name="Rectangle 69">
                    <a:extLst>
                      <a:ext uri="{FF2B5EF4-FFF2-40B4-BE49-F238E27FC236}">
                        <a16:creationId xmlns:a16="http://schemas.microsoft.com/office/drawing/2014/main" id="{BDD06505-E026-4944-93D9-11FE85F73F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7" name="Rectangle 70">
                    <a:extLst>
                      <a:ext uri="{FF2B5EF4-FFF2-40B4-BE49-F238E27FC236}">
                        <a16:creationId xmlns:a16="http://schemas.microsoft.com/office/drawing/2014/main" id="{22257B00-2F27-48AC-8770-B582B24949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8" name="Rectangle 71">
                    <a:extLst>
                      <a:ext uri="{FF2B5EF4-FFF2-40B4-BE49-F238E27FC236}">
                        <a16:creationId xmlns:a16="http://schemas.microsoft.com/office/drawing/2014/main" id="{5E295EBB-0B6D-434B-B053-674CD8577F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79" name="Rectangle 72">
                    <a:extLst>
                      <a:ext uri="{FF2B5EF4-FFF2-40B4-BE49-F238E27FC236}">
                        <a16:creationId xmlns:a16="http://schemas.microsoft.com/office/drawing/2014/main" id="{29740C85-813A-4D83-B266-AB2B0B45E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1862"/>
                    <a:ext cx="394" cy="356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0" name="Rectangle 73">
                    <a:extLst>
                      <a:ext uri="{FF2B5EF4-FFF2-40B4-BE49-F238E27FC236}">
                        <a16:creationId xmlns:a16="http://schemas.microsoft.com/office/drawing/2014/main" id="{973241E5-E03B-4A8A-B82A-9E921DFF09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" y="2218"/>
                    <a:ext cx="395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1" name="Rectangle 74">
                    <a:extLst>
                      <a:ext uri="{FF2B5EF4-FFF2-40B4-BE49-F238E27FC236}">
                        <a16:creationId xmlns:a16="http://schemas.microsoft.com/office/drawing/2014/main" id="{A74F3C08-451B-40B4-B01C-BD3251E744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2" name="Rectangle 75">
                    <a:extLst>
                      <a:ext uri="{FF2B5EF4-FFF2-40B4-BE49-F238E27FC236}">
                        <a16:creationId xmlns:a16="http://schemas.microsoft.com/office/drawing/2014/main" id="{EB0DA971-62EA-496E-B14F-93764A95C3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6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3" name="Rectangle 76">
                    <a:extLst>
                      <a:ext uri="{FF2B5EF4-FFF2-40B4-BE49-F238E27FC236}">
                        <a16:creationId xmlns:a16="http://schemas.microsoft.com/office/drawing/2014/main" id="{F1EA79FA-E1B8-4D54-924F-F2F0CCB0DE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4" name="Rectangle 77">
                    <a:extLst>
                      <a:ext uri="{FF2B5EF4-FFF2-40B4-BE49-F238E27FC236}">
                        <a16:creationId xmlns:a16="http://schemas.microsoft.com/office/drawing/2014/main" id="{89B4CC6B-4600-43D7-AB4E-2EBA6F859F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54" y="2218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5" name="Rectangle 78">
                    <a:extLst>
                      <a:ext uri="{FF2B5EF4-FFF2-40B4-BE49-F238E27FC236}">
                        <a16:creationId xmlns:a16="http://schemas.microsoft.com/office/drawing/2014/main" id="{DA648C32-0AEC-4F06-8F81-B7DA31186D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2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  <p:sp>
                <p:nvSpPr>
                  <p:cNvPr id="386" name="Rectangle 79">
                    <a:extLst>
                      <a:ext uri="{FF2B5EF4-FFF2-40B4-BE49-F238E27FC236}">
                        <a16:creationId xmlns:a16="http://schemas.microsoft.com/office/drawing/2014/main" id="{FFEE133E-7638-460A-847E-E26471B993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8" y="2573"/>
                    <a:ext cx="394" cy="355"/>
                  </a:xfrm>
                  <a:prstGeom prst="rect">
                    <a:avLst/>
                  </a:prstGeom>
                  <a:noFill/>
                  <a:ln w="38100">
                    <a:solidFill>
                      <a:srgbClr val="0099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 sz="2800" b="1"/>
                  </a:p>
                </p:txBody>
              </p:sp>
            </p:grpSp>
            <p:sp>
              <p:nvSpPr>
                <p:cNvPr id="337" name="Line 80">
                  <a:extLst>
                    <a:ext uri="{FF2B5EF4-FFF2-40B4-BE49-F238E27FC236}">
                      <a16:creationId xmlns:a16="http://schemas.microsoft.com/office/drawing/2014/main" id="{7F57620A-2532-4B1E-A56E-D92F408688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447" y="2909634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" name="Line 81">
                  <a:extLst>
                    <a:ext uri="{FF2B5EF4-FFF2-40B4-BE49-F238E27FC236}">
                      <a16:creationId xmlns:a16="http://schemas.microsoft.com/office/drawing/2014/main" id="{85373D4F-D551-4D45-985D-27176DCC69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3633" y="2887671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" name="Line 84">
                  <a:extLst>
                    <a:ext uri="{FF2B5EF4-FFF2-40B4-BE49-F238E27FC236}">
                      <a16:creationId xmlns:a16="http://schemas.microsoft.com/office/drawing/2014/main" id="{E6B7E880-0F04-400B-AD4A-6F097BD1DF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1819" y="4271284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" name="Line 85">
                  <a:extLst>
                    <a:ext uri="{FF2B5EF4-FFF2-40B4-BE49-F238E27FC236}">
                      <a16:creationId xmlns:a16="http://schemas.microsoft.com/office/drawing/2014/main" id="{E1525F8F-010E-4680-8100-890D4D3302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3315" y="4974070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1" name="Line 86">
                  <a:extLst>
                    <a:ext uri="{FF2B5EF4-FFF2-40B4-BE49-F238E27FC236}">
                      <a16:creationId xmlns:a16="http://schemas.microsoft.com/office/drawing/2014/main" id="{D24A32CA-27A2-4716-AF68-634E51FC0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15764" y="3590459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2" name="Line 87">
                  <a:extLst>
                    <a:ext uri="{FF2B5EF4-FFF2-40B4-BE49-F238E27FC236}">
                      <a16:creationId xmlns:a16="http://schemas.microsoft.com/office/drawing/2014/main" id="{C1A673A7-0F15-4044-B5AC-9B8C27702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996512" y="5668621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3" name="Line 88">
                  <a:extLst>
                    <a:ext uri="{FF2B5EF4-FFF2-40B4-BE49-F238E27FC236}">
                      <a16:creationId xmlns:a16="http://schemas.microsoft.com/office/drawing/2014/main" id="{7568D752-9AE9-450A-95E4-5CF4F664A4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2435015" y="5646660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4" name="Line 91">
                  <a:extLst>
                    <a:ext uri="{FF2B5EF4-FFF2-40B4-BE49-F238E27FC236}">
                      <a16:creationId xmlns:a16="http://schemas.microsoft.com/office/drawing/2014/main" id="{4C6C08CD-8EE2-4DA5-8FD1-0BDF3DD44B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1726829" y="4306972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Line 92">
                  <a:extLst>
                    <a:ext uri="{FF2B5EF4-FFF2-40B4-BE49-F238E27FC236}">
                      <a16:creationId xmlns:a16="http://schemas.microsoft.com/office/drawing/2014/main" id="{E414E38D-2040-43A0-B507-53E311AA4C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592605" flipV="1">
                  <a:off x="996512" y="3604185"/>
                  <a:ext cx="345794" cy="3431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6" name="Line 93">
                  <a:extLst>
                    <a:ext uri="{FF2B5EF4-FFF2-40B4-BE49-F238E27FC236}">
                      <a16:creationId xmlns:a16="http://schemas.microsoft.com/office/drawing/2014/main" id="{7E3DA0BE-C7F2-44DE-908D-77576E088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2427918" y="2957846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7" name="Line 94">
                  <a:extLst>
                    <a:ext uri="{FF2B5EF4-FFF2-40B4-BE49-F238E27FC236}">
                      <a16:creationId xmlns:a16="http://schemas.microsoft.com/office/drawing/2014/main" id="{EF4D39F9-4FB4-499A-B6F8-B5EEABE1EE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2427918" y="3660634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8" name="Line 95">
                  <a:extLst>
                    <a:ext uri="{FF2B5EF4-FFF2-40B4-BE49-F238E27FC236}">
                      <a16:creationId xmlns:a16="http://schemas.microsoft.com/office/drawing/2014/main" id="{1DA91C40-30FA-4E8C-A742-8B2FF69CF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844291" y="5000321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9" name="Line 96">
                  <a:extLst>
                    <a:ext uri="{FF2B5EF4-FFF2-40B4-BE49-F238E27FC236}">
                      <a16:creationId xmlns:a16="http://schemas.microsoft.com/office/drawing/2014/main" id="{9DED0BA7-FD20-4CE5-9197-6192AC2279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80367" y="4978359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0" name="Line 97">
                  <a:extLst>
                    <a:ext uri="{FF2B5EF4-FFF2-40B4-BE49-F238E27FC236}">
                      <a16:creationId xmlns:a16="http://schemas.microsoft.com/office/drawing/2014/main" id="{66A84DDB-B76A-4BD4-A669-28E08CCB2D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2405788" y="4978359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1" name="Line 98">
                  <a:extLst>
                    <a:ext uri="{FF2B5EF4-FFF2-40B4-BE49-F238E27FC236}">
                      <a16:creationId xmlns:a16="http://schemas.microsoft.com/office/drawing/2014/main" id="{CAF0B39F-3C28-41B1-AD9C-9233B80229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58235" y="2935884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2" name="Line 99">
                  <a:extLst>
                    <a:ext uri="{FF2B5EF4-FFF2-40B4-BE49-F238E27FC236}">
                      <a16:creationId xmlns:a16="http://schemas.microsoft.com/office/drawing/2014/main" id="{4D777835-C92E-42C3-89CF-A1DE7205E5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58235" y="4297534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3" name="Line 100">
                  <a:extLst>
                    <a:ext uri="{FF2B5EF4-FFF2-40B4-BE49-F238E27FC236}">
                      <a16:creationId xmlns:a16="http://schemas.microsoft.com/office/drawing/2014/main" id="{34CDDF0E-2DF1-4D9C-B60C-C0C2F25C78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8207395">
                  <a:off x="3865220" y="5704309"/>
                  <a:ext cx="315364" cy="3129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4" name="Line 101">
                  <a:extLst>
                    <a:ext uri="{FF2B5EF4-FFF2-40B4-BE49-F238E27FC236}">
                      <a16:creationId xmlns:a16="http://schemas.microsoft.com/office/drawing/2014/main" id="{C6BFB75F-FE99-4E6C-B4D8-BF2C9FB9E2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866422" y="3638671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5" name="Line 102">
                  <a:extLst>
                    <a:ext uri="{FF2B5EF4-FFF2-40B4-BE49-F238E27FC236}">
                      <a16:creationId xmlns:a16="http://schemas.microsoft.com/office/drawing/2014/main" id="{71074F11-AD39-417E-8947-8826C658C6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2136" y="3590459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6" name="Line 103">
                  <a:extLst>
                    <a:ext uri="{FF2B5EF4-FFF2-40B4-BE49-F238E27FC236}">
                      <a16:creationId xmlns:a16="http://schemas.microsoft.com/office/drawing/2014/main" id="{E4FBE665-92C6-4F19-8270-CBC4D2FE10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18192" y="2931596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Line 104">
                  <a:extLst>
                    <a:ext uri="{FF2B5EF4-FFF2-40B4-BE49-F238E27FC236}">
                      <a16:creationId xmlns:a16="http://schemas.microsoft.com/office/drawing/2014/main" id="{40F1D6FE-59C5-4AC1-B90E-1C3550D7BD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62454" y="4271284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" name="Line 85">
                  <a:extLst>
                    <a:ext uri="{FF2B5EF4-FFF2-40B4-BE49-F238E27FC236}">
                      <a16:creationId xmlns:a16="http://schemas.microsoft.com/office/drawing/2014/main" id="{D7347150-783A-4187-B3E2-B8457AAC9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3821" y="5667445"/>
                  <a:ext cx="376224" cy="373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9" name="Line 99">
                  <a:extLst>
                    <a:ext uri="{FF2B5EF4-FFF2-40B4-BE49-F238E27FC236}">
                      <a16:creationId xmlns:a16="http://schemas.microsoft.com/office/drawing/2014/main" id="{6B696548-6E0C-4F97-9B96-25D93BD113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985680" y="4359673"/>
                  <a:ext cx="325511" cy="2949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0" name="Line 99">
                  <a:extLst>
                    <a:ext uri="{FF2B5EF4-FFF2-40B4-BE49-F238E27FC236}">
                      <a16:creationId xmlns:a16="http://schemas.microsoft.com/office/drawing/2014/main" id="{5D2BC9AA-510E-4246-9636-FAD48FAF84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1729715" y="4998665"/>
                  <a:ext cx="325511" cy="2949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1" name="Line 96">
                  <a:extLst>
                    <a:ext uri="{FF2B5EF4-FFF2-40B4-BE49-F238E27FC236}">
                      <a16:creationId xmlns:a16="http://schemas.microsoft.com/office/drawing/2014/main" id="{3EB63070-DB7F-4551-9B5A-4BDDD0E0B9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807395">
                  <a:off x="3167667" y="5689559"/>
                  <a:ext cx="312960" cy="315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87" name="Text Box 56">
                <a:extLst>
                  <a:ext uri="{FF2B5EF4-FFF2-40B4-BE49-F238E27FC236}">
                    <a16:creationId xmlns:a16="http://schemas.microsoft.com/office/drawing/2014/main" id="{A33E12DE-AC8E-491B-A2D2-E0D61630E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3177" y="2476601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389" name="Text Box 56">
                <a:extLst>
                  <a:ext uri="{FF2B5EF4-FFF2-40B4-BE49-F238E27FC236}">
                    <a16:creationId xmlns:a16="http://schemas.microsoft.com/office/drawing/2014/main" id="{B39540D1-7D3F-4A60-8158-3059615F77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0258" y="316949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390" name="Text Box 56">
                <a:extLst>
                  <a:ext uri="{FF2B5EF4-FFF2-40B4-BE49-F238E27FC236}">
                    <a16:creationId xmlns:a16="http://schemas.microsoft.com/office/drawing/2014/main" id="{CBD6FEC1-042B-4D88-B4DF-AC9C83D1CF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1248" y="315282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2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7663C4-E62B-46F9-B8AF-82E699ECECC4}"/>
                </a:ext>
              </a:extLst>
            </p:cNvPr>
            <p:cNvSpPr/>
            <p:nvPr/>
          </p:nvSpPr>
          <p:spPr>
            <a:xfrm>
              <a:off x="779986" y="2312342"/>
              <a:ext cx="614501" cy="12205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DF5A9370-2256-4D1E-A2C8-A615B6763062}"/>
                </a:ext>
              </a:extLst>
            </p:cNvPr>
            <p:cNvSpPr/>
            <p:nvPr/>
          </p:nvSpPr>
          <p:spPr>
            <a:xfrm>
              <a:off x="1399051" y="2920048"/>
              <a:ext cx="614501" cy="600979"/>
            </a:xfrm>
            <a:prstGeom prst="rect">
              <a:avLst/>
            </a:prstGeom>
            <a:solidFill>
              <a:srgbClr val="FF3300">
                <a:alpha val="2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572D8E-4D17-43C0-AEFB-7AE5C633FD51}"/>
              </a:ext>
            </a:extLst>
          </p:cNvPr>
          <p:cNvGrpSpPr/>
          <p:nvPr/>
        </p:nvGrpSpPr>
        <p:grpSpPr>
          <a:xfrm>
            <a:off x="4454062" y="2281964"/>
            <a:ext cx="3163497" cy="3065683"/>
            <a:chOff x="4454062" y="2281964"/>
            <a:chExt cx="3163497" cy="30656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8994D25-CBE7-4A65-AAC7-8A400F68D990}"/>
                </a:ext>
              </a:extLst>
            </p:cNvPr>
            <p:cNvGrpSpPr/>
            <p:nvPr/>
          </p:nvGrpSpPr>
          <p:grpSpPr>
            <a:xfrm>
              <a:off x="4454062" y="2298817"/>
              <a:ext cx="3163497" cy="3048830"/>
              <a:chOff x="4454062" y="2298817"/>
              <a:chExt cx="3163497" cy="3048830"/>
            </a:xfrm>
          </p:grpSpPr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CF0A6DF0-7A18-46DB-9A3F-AF85D9C69B66}"/>
                  </a:ext>
                </a:extLst>
              </p:cNvPr>
              <p:cNvGrpSpPr/>
              <p:nvPr/>
            </p:nvGrpSpPr>
            <p:grpSpPr>
              <a:xfrm>
                <a:off x="4454062" y="2298817"/>
                <a:ext cx="3163497" cy="3048830"/>
                <a:chOff x="2730258" y="2353897"/>
                <a:chExt cx="3163497" cy="3048830"/>
              </a:xfrm>
            </p:grpSpPr>
            <p:grpSp>
              <p:nvGrpSpPr>
                <p:cNvPr id="392" name="Group 153">
                  <a:extLst>
                    <a:ext uri="{FF2B5EF4-FFF2-40B4-BE49-F238E27FC236}">
                      <a16:creationId xmlns:a16="http://schemas.microsoft.com/office/drawing/2014/main" id="{F29523AD-28D3-4BB3-B3FF-010F86B7F3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74317" y="2353897"/>
                  <a:ext cx="3119438" cy="3048830"/>
                  <a:chOff x="800102" y="2755900"/>
                  <a:chExt cx="3571362" cy="3426088"/>
                </a:xfrm>
              </p:grpSpPr>
              <p:grpSp>
                <p:nvGrpSpPr>
                  <p:cNvPr id="396" name="Group 54">
                    <a:extLst>
                      <a:ext uri="{FF2B5EF4-FFF2-40B4-BE49-F238E27FC236}">
                        <a16:creationId xmlns:a16="http://schemas.microsoft.com/office/drawing/2014/main" id="{D6D202C5-6829-4985-BB0D-FB18B13062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00102" y="2755900"/>
                    <a:ext cx="3571362" cy="3426088"/>
                    <a:chOff x="1877" y="1152"/>
                    <a:chExt cx="1971" cy="1776"/>
                  </a:xfrm>
                </p:grpSpPr>
                <p:sp>
                  <p:nvSpPr>
                    <p:cNvPr id="422" name="Rectangle 55">
                      <a:extLst>
                        <a:ext uri="{FF2B5EF4-FFF2-40B4-BE49-F238E27FC236}">
                          <a16:creationId xmlns:a16="http://schemas.microsoft.com/office/drawing/2014/main" id="{8F37B726-58B1-4C65-BED9-203517CD94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1152"/>
                      <a:ext cx="395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3" name="Rectangle 56">
                      <a:extLst>
                        <a:ext uri="{FF2B5EF4-FFF2-40B4-BE49-F238E27FC236}">
                          <a16:creationId xmlns:a16="http://schemas.microsoft.com/office/drawing/2014/main" id="{2CF0D92C-E42F-4F3E-A458-C2A486503FD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4" name="Rectangle 57">
                      <a:extLst>
                        <a:ext uri="{FF2B5EF4-FFF2-40B4-BE49-F238E27FC236}">
                          <a16:creationId xmlns:a16="http://schemas.microsoft.com/office/drawing/2014/main" id="{727D4FB5-EF4D-4171-AA65-8CF91016F4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5" name="Rectangle 58">
                      <a:extLst>
                        <a:ext uri="{FF2B5EF4-FFF2-40B4-BE49-F238E27FC236}">
                          <a16:creationId xmlns:a16="http://schemas.microsoft.com/office/drawing/2014/main" id="{87393135-DAF7-41FC-A964-518713A2659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6" name="Rectangle 59">
                      <a:extLst>
                        <a:ext uri="{FF2B5EF4-FFF2-40B4-BE49-F238E27FC236}">
                          <a16:creationId xmlns:a16="http://schemas.microsoft.com/office/drawing/2014/main" id="{B0350B76-4E2B-45A6-B036-F44482647F2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7" name="Rectangle 60">
                      <a:extLst>
                        <a:ext uri="{FF2B5EF4-FFF2-40B4-BE49-F238E27FC236}">
                          <a16:creationId xmlns:a16="http://schemas.microsoft.com/office/drawing/2014/main" id="{24820778-4425-496D-81CE-95425B624A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8" name="Rectangle 61">
                      <a:extLst>
                        <a:ext uri="{FF2B5EF4-FFF2-40B4-BE49-F238E27FC236}">
                          <a16:creationId xmlns:a16="http://schemas.microsoft.com/office/drawing/2014/main" id="{B34FBA1B-468A-4830-9499-32EE1C5605B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29" name="Rectangle 62">
                      <a:extLst>
                        <a:ext uri="{FF2B5EF4-FFF2-40B4-BE49-F238E27FC236}">
                          <a16:creationId xmlns:a16="http://schemas.microsoft.com/office/drawing/2014/main" id="{F352996E-4B90-4C26-8A02-9369374833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0" name="Rectangle 63">
                      <a:extLst>
                        <a:ext uri="{FF2B5EF4-FFF2-40B4-BE49-F238E27FC236}">
                          <a16:creationId xmlns:a16="http://schemas.microsoft.com/office/drawing/2014/main" id="{00BD012C-D406-4C74-A0ED-19A4C76C56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1507"/>
                      <a:ext cx="395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1" name="Rectangle 64">
                      <a:extLst>
                        <a:ext uri="{FF2B5EF4-FFF2-40B4-BE49-F238E27FC236}">
                          <a16:creationId xmlns:a16="http://schemas.microsoft.com/office/drawing/2014/main" id="{3EFB24EE-9C59-447E-AD90-16BED674A1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2" name="Rectangle 65">
                      <a:extLst>
                        <a:ext uri="{FF2B5EF4-FFF2-40B4-BE49-F238E27FC236}">
                          <a16:creationId xmlns:a16="http://schemas.microsoft.com/office/drawing/2014/main" id="{9BDC8591-2A61-4215-A14B-4A73C7D3CA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3" name="Rectangle 66">
                      <a:extLst>
                        <a:ext uri="{FF2B5EF4-FFF2-40B4-BE49-F238E27FC236}">
                          <a16:creationId xmlns:a16="http://schemas.microsoft.com/office/drawing/2014/main" id="{22C49F01-6EB0-4E08-915D-6203F61D87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4" name="Rectangle 67">
                      <a:extLst>
                        <a:ext uri="{FF2B5EF4-FFF2-40B4-BE49-F238E27FC236}">
                          <a16:creationId xmlns:a16="http://schemas.microsoft.com/office/drawing/2014/main" id="{0307235E-544E-45D4-80FF-D42C823EEC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5" name="Rectangle 68">
                      <a:extLst>
                        <a:ext uri="{FF2B5EF4-FFF2-40B4-BE49-F238E27FC236}">
                          <a16:creationId xmlns:a16="http://schemas.microsoft.com/office/drawing/2014/main" id="{FB29D904-3CD2-477A-94DA-F25FB24421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1862"/>
                      <a:ext cx="395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6" name="Rectangle 69">
                      <a:extLst>
                        <a:ext uri="{FF2B5EF4-FFF2-40B4-BE49-F238E27FC236}">
                          <a16:creationId xmlns:a16="http://schemas.microsoft.com/office/drawing/2014/main" id="{F85374E5-A4B1-4CE4-86E4-3466E7DDF2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7" name="Rectangle 70">
                      <a:extLst>
                        <a:ext uri="{FF2B5EF4-FFF2-40B4-BE49-F238E27FC236}">
                          <a16:creationId xmlns:a16="http://schemas.microsoft.com/office/drawing/2014/main" id="{60D4A438-871C-4C84-9533-B9DF4122219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8" name="Rectangle 71">
                      <a:extLst>
                        <a:ext uri="{FF2B5EF4-FFF2-40B4-BE49-F238E27FC236}">
                          <a16:creationId xmlns:a16="http://schemas.microsoft.com/office/drawing/2014/main" id="{6415A596-C539-40D7-AD3A-50465DAF375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39" name="Rectangle 72">
                      <a:extLst>
                        <a:ext uri="{FF2B5EF4-FFF2-40B4-BE49-F238E27FC236}">
                          <a16:creationId xmlns:a16="http://schemas.microsoft.com/office/drawing/2014/main" id="{0D19E7FD-C3CC-4D3B-A7EE-E06BDCC503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0" name="Rectangle 73">
                      <a:extLst>
                        <a:ext uri="{FF2B5EF4-FFF2-40B4-BE49-F238E27FC236}">
                          <a16:creationId xmlns:a16="http://schemas.microsoft.com/office/drawing/2014/main" id="{53CB725D-8546-46A7-A88E-C3EAE0296D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2218"/>
                      <a:ext cx="395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1" name="Rectangle 74">
                      <a:extLst>
                        <a:ext uri="{FF2B5EF4-FFF2-40B4-BE49-F238E27FC236}">
                          <a16:creationId xmlns:a16="http://schemas.microsoft.com/office/drawing/2014/main" id="{268A6140-1D73-4B82-B2EB-06F67437B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2" name="Rectangle 75">
                      <a:extLst>
                        <a:ext uri="{FF2B5EF4-FFF2-40B4-BE49-F238E27FC236}">
                          <a16:creationId xmlns:a16="http://schemas.microsoft.com/office/drawing/2014/main" id="{3DFFF01D-8B05-4900-B7E0-9A7D8C9100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3" name="Rectangle 76">
                      <a:extLst>
                        <a:ext uri="{FF2B5EF4-FFF2-40B4-BE49-F238E27FC236}">
                          <a16:creationId xmlns:a16="http://schemas.microsoft.com/office/drawing/2014/main" id="{1E646E83-302E-4CBA-8FA6-892AF700359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4" name="Rectangle 77">
                      <a:extLst>
                        <a:ext uri="{FF2B5EF4-FFF2-40B4-BE49-F238E27FC236}">
                          <a16:creationId xmlns:a16="http://schemas.microsoft.com/office/drawing/2014/main" id="{B932CA34-C1EE-4290-9B7C-0B02CFC0A7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5" name="Rectangle 78">
                      <a:extLst>
                        <a:ext uri="{FF2B5EF4-FFF2-40B4-BE49-F238E27FC236}">
                          <a16:creationId xmlns:a16="http://schemas.microsoft.com/office/drawing/2014/main" id="{35CE2E9C-1609-4728-806A-73CBFDEA22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46" name="Rectangle 79">
                      <a:extLst>
                        <a:ext uri="{FF2B5EF4-FFF2-40B4-BE49-F238E27FC236}">
                          <a16:creationId xmlns:a16="http://schemas.microsoft.com/office/drawing/2014/main" id="{154974DF-03D8-4BDD-811A-7B260B4EEC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8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</p:grpSp>
              <p:sp>
                <p:nvSpPr>
                  <p:cNvPr id="397" name="Line 80">
                    <a:extLst>
                      <a:ext uri="{FF2B5EF4-FFF2-40B4-BE49-F238E27FC236}">
                        <a16:creationId xmlns:a16="http://schemas.microsoft.com/office/drawing/2014/main" id="{F5AD7270-617F-474B-8F94-BBA0B79DBCD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85447" y="2909634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8" name="Line 81">
                    <a:extLst>
                      <a:ext uri="{FF2B5EF4-FFF2-40B4-BE49-F238E27FC236}">
                        <a16:creationId xmlns:a16="http://schemas.microsoft.com/office/drawing/2014/main" id="{84DF3959-22D1-4CF7-8612-79FA152421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3633" y="2887671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Line 84">
                    <a:extLst>
                      <a:ext uri="{FF2B5EF4-FFF2-40B4-BE49-F238E27FC236}">
                        <a16:creationId xmlns:a16="http://schemas.microsoft.com/office/drawing/2014/main" id="{EFF3B497-192E-4A89-94E9-58E5C00408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01819" y="4271284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Line 85">
                    <a:extLst>
                      <a:ext uri="{FF2B5EF4-FFF2-40B4-BE49-F238E27FC236}">
                        <a16:creationId xmlns:a16="http://schemas.microsoft.com/office/drawing/2014/main" id="{9084E1D9-2B5B-4096-8C60-BCBCA84BF1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3315" y="4974070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Line 86">
                    <a:extLst>
                      <a:ext uri="{FF2B5EF4-FFF2-40B4-BE49-F238E27FC236}">
                        <a16:creationId xmlns:a16="http://schemas.microsoft.com/office/drawing/2014/main" id="{68F02F0B-5685-43C9-9AE2-9DAF06E3CA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15764" y="3590459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Line 87">
                    <a:extLst>
                      <a:ext uri="{FF2B5EF4-FFF2-40B4-BE49-F238E27FC236}">
                        <a16:creationId xmlns:a16="http://schemas.microsoft.com/office/drawing/2014/main" id="{AAF9D126-E03C-4AE8-84D2-0707178375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996512" y="5668621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3" name="Line 88">
                    <a:extLst>
                      <a:ext uri="{FF2B5EF4-FFF2-40B4-BE49-F238E27FC236}">
                        <a16:creationId xmlns:a16="http://schemas.microsoft.com/office/drawing/2014/main" id="{A4544FAE-A45D-4494-AC4B-F03135FD95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2435015" y="5646660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Line 91">
                    <a:extLst>
                      <a:ext uri="{FF2B5EF4-FFF2-40B4-BE49-F238E27FC236}">
                        <a16:creationId xmlns:a16="http://schemas.microsoft.com/office/drawing/2014/main" id="{BB923E04-C854-4066-8F0D-E5646C4C7F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1726829" y="4306972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5" name="Line 92">
                    <a:extLst>
                      <a:ext uri="{FF2B5EF4-FFF2-40B4-BE49-F238E27FC236}">
                        <a16:creationId xmlns:a16="http://schemas.microsoft.com/office/drawing/2014/main" id="{5C9F8632-F211-477B-AAA3-6A28F03549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996512" y="3604185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Line 93">
                    <a:extLst>
                      <a:ext uri="{FF2B5EF4-FFF2-40B4-BE49-F238E27FC236}">
                        <a16:creationId xmlns:a16="http://schemas.microsoft.com/office/drawing/2014/main" id="{75E75A73-39D2-4B5C-BC04-FC24BD61A2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2427918" y="2957846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7" name="Line 94">
                    <a:extLst>
                      <a:ext uri="{FF2B5EF4-FFF2-40B4-BE49-F238E27FC236}">
                        <a16:creationId xmlns:a16="http://schemas.microsoft.com/office/drawing/2014/main" id="{8EE586E4-B6B8-43C5-8E9C-C415D228E0A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2427918" y="3660634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Line 95">
                    <a:extLst>
                      <a:ext uri="{FF2B5EF4-FFF2-40B4-BE49-F238E27FC236}">
                        <a16:creationId xmlns:a16="http://schemas.microsoft.com/office/drawing/2014/main" id="{6EEED81F-F2AB-4FCE-99DA-282645A8A3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844291" y="5000321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Line 96">
                    <a:extLst>
                      <a:ext uri="{FF2B5EF4-FFF2-40B4-BE49-F238E27FC236}">
                        <a16:creationId xmlns:a16="http://schemas.microsoft.com/office/drawing/2014/main" id="{9F45079A-B3AC-4929-909C-53643B3C44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80367" y="4978359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Line 97">
                    <a:extLst>
                      <a:ext uri="{FF2B5EF4-FFF2-40B4-BE49-F238E27FC236}">
                        <a16:creationId xmlns:a16="http://schemas.microsoft.com/office/drawing/2014/main" id="{AF2AE5C6-0A5F-4E01-9331-07AB092744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2405788" y="4978359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1" name="Line 98">
                    <a:extLst>
                      <a:ext uri="{FF2B5EF4-FFF2-40B4-BE49-F238E27FC236}">
                        <a16:creationId xmlns:a16="http://schemas.microsoft.com/office/drawing/2014/main" id="{A97810D5-74FF-4D1F-95D5-0E8FACB013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58235" y="2935884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Line 99">
                    <a:extLst>
                      <a:ext uri="{FF2B5EF4-FFF2-40B4-BE49-F238E27FC236}">
                        <a16:creationId xmlns:a16="http://schemas.microsoft.com/office/drawing/2014/main" id="{331C0CA6-6DFD-4369-AC06-C5C14C2221D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58235" y="4297534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Line 100">
                    <a:extLst>
                      <a:ext uri="{FF2B5EF4-FFF2-40B4-BE49-F238E27FC236}">
                        <a16:creationId xmlns:a16="http://schemas.microsoft.com/office/drawing/2014/main" id="{FDCC29B4-EB21-4CC8-A2E4-7BC49A3030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8207395">
                    <a:off x="3865220" y="5704309"/>
                    <a:ext cx="315364" cy="31296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Line 101">
                    <a:extLst>
                      <a:ext uri="{FF2B5EF4-FFF2-40B4-BE49-F238E27FC236}">
                        <a16:creationId xmlns:a16="http://schemas.microsoft.com/office/drawing/2014/main" id="{13DB919B-358C-4155-98C9-3B5387846F2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866422" y="3638671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Line 102">
                    <a:extLst>
                      <a:ext uri="{FF2B5EF4-FFF2-40B4-BE49-F238E27FC236}">
                        <a16:creationId xmlns:a16="http://schemas.microsoft.com/office/drawing/2014/main" id="{A6BAA4AD-BBD8-4580-8C57-46B815DB6A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2136" y="3590459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Line 103">
                    <a:extLst>
                      <a:ext uri="{FF2B5EF4-FFF2-40B4-BE49-F238E27FC236}">
                        <a16:creationId xmlns:a16="http://schemas.microsoft.com/office/drawing/2014/main" id="{A611DB56-0208-46DF-B536-200711FD5A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18192" y="2931596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Line 104">
                    <a:extLst>
                      <a:ext uri="{FF2B5EF4-FFF2-40B4-BE49-F238E27FC236}">
                        <a16:creationId xmlns:a16="http://schemas.microsoft.com/office/drawing/2014/main" id="{240C8446-44D6-4659-9B84-49BBD4CA780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62454" y="4271284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8" name="Line 85">
                    <a:extLst>
                      <a:ext uri="{FF2B5EF4-FFF2-40B4-BE49-F238E27FC236}">
                        <a16:creationId xmlns:a16="http://schemas.microsoft.com/office/drawing/2014/main" id="{16D2F179-F466-4922-963F-1D95490F56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3821" y="5667445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9" name="Line 99">
                    <a:extLst>
                      <a:ext uri="{FF2B5EF4-FFF2-40B4-BE49-F238E27FC236}">
                        <a16:creationId xmlns:a16="http://schemas.microsoft.com/office/drawing/2014/main" id="{FCFF0E4A-EDE6-4F8A-B1AA-39D48ADA6A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985680" y="4359673"/>
                    <a:ext cx="325511" cy="29496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" name="Line 99">
                    <a:extLst>
                      <a:ext uri="{FF2B5EF4-FFF2-40B4-BE49-F238E27FC236}">
                        <a16:creationId xmlns:a16="http://schemas.microsoft.com/office/drawing/2014/main" id="{1F0E8D27-D955-4C68-936F-314F901347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1729715" y="4998665"/>
                    <a:ext cx="325511" cy="29496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1" name="Line 96">
                    <a:extLst>
                      <a:ext uri="{FF2B5EF4-FFF2-40B4-BE49-F238E27FC236}">
                        <a16:creationId xmlns:a16="http://schemas.microsoft.com/office/drawing/2014/main" id="{8B96076C-040F-45F5-8161-2F0E0A436A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67667" y="5689559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3" name="Text Box 56">
                  <a:extLst>
                    <a:ext uri="{FF2B5EF4-FFF2-40B4-BE49-F238E27FC236}">
                      <a16:creationId xmlns:a16="http://schemas.microsoft.com/office/drawing/2014/main" id="{8023AB10-6820-470C-829C-2CF68591CD4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63177" y="2476601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394" name="Text Box 56">
                  <a:extLst>
                    <a:ext uri="{FF2B5EF4-FFF2-40B4-BE49-F238E27FC236}">
                      <a16:creationId xmlns:a16="http://schemas.microsoft.com/office/drawing/2014/main" id="{51F9971C-D5A5-4E45-8535-9EA074C82A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0258" y="3169495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395" name="Text Box 56">
                  <a:extLst>
                    <a:ext uri="{FF2B5EF4-FFF2-40B4-BE49-F238E27FC236}">
                      <a16:creationId xmlns:a16="http://schemas.microsoft.com/office/drawing/2014/main" id="{1FF49A8C-8196-4D8E-B1A7-C8BE0521CA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11248" y="3152825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2</a:t>
                  </a:r>
                </a:p>
              </p:txBody>
            </p:sp>
          </p:grpSp>
          <p:sp>
            <p:nvSpPr>
              <p:cNvPr id="447" name="Text Box 56">
                <a:extLst>
                  <a:ext uri="{FF2B5EF4-FFF2-40B4-BE49-F238E27FC236}">
                    <a16:creationId xmlns:a16="http://schemas.microsoft.com/office/drawing/2014/main" id="{D97C6393-A084-42C9-9CAA-26FA86EC37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8247" y="245864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448" name="Text Box 56">
                <a:extLst>
                  <a:ext uri="{FF2B5EF4-FFF2-40B4-BE49-F238E27FC236}">
                    <a16:creationId xmlns:a16="http://schemas.microsoft.com/office/drawing/2014/main" id="{FD27EDE7-FBFB-4E0C-A795-498D001970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38203" y="236712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451" name="Text Box 56">
                <a:extLst>
                  <a:ext uri="{FF2B5EF4-FFF2-40B4-BE49-F238E27FC236}">
                    <a16:creationId xmlns:a16="http://schemas.microsoft.com/office/drawing/2014/main" id="{CC9673B2-443A-40CD-B4A5-8C4CC69331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34225" y="2996363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2</a:t>
                </a:r>
              </a:p>
            </p:txBody>
          </p:sp>
        </p:grp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79FE331A-E2B5-4E9D-A7FC-204467AD82EC}"/>
                </a:ext>
              </a:extLst>
            </p:cNvPr>
            <p:cNvSpPr/>
            <p:nvPr/>
          </p:nvSpPr>
          <p:spPr>
            <a:xfrm>
              <a:off x="5126912" y="2281964"/>
              <a:ext cx="1240884" cy="6127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B8D6A362-5EDD-4ECC-9857-686C8CACCFC0}"/>
                </a:ext>
              </a:extLst>
            </p:cNvPr>
            <p:cNvSpPr/>
            <p:nvPr/>
          </p:nvSpPr>
          <p:spPr>
            <a:xfrm>
              <a:off x="5746979" y="2908142"/>
              <a:ext cx="614501" cy="600979"/>
            </a:xfrm>
            <a:prstGeom prst="rect">
              <a:avLst/>
            </a:prstGeom>
            <a:solidFill>
              <a:srgbClr val="FF3300">
                <a:alpha val="2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6AA643-2AF9-4822-B455-A2593B2A9B49}"/>
              </a:ext>
            </a:extLst>
          </p:cNvPr>
          <p:cNvGrpSpPr/>
          <p:nvPr/>
        </p:nvGrpSpPr>
        <p:grpSpPr>
          <a:xfrm>
            <a:off x="8132440" y="2272486"/>
            <a:ext cx="3183538" cy="3062944"/>
            <a:chOff x="8132440" y="2272486"/>
            <a:chExt cx="3183538" cy="3062944"/>
          </a:xfrm>
        </p:grpSpPr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7BB86AE6-C9A9-4E5B-891C-B270FEE927B8}"/>
                </a:ext>
              </a:extLst>
            </p:cNvPr>
            <p:cNvGrpSpPr/>
            <p:nvPr/>
          </p:nvGrpSpPr>
          <p:grpSpPr>
            <a:xfrm>
              <a:off x="8132440" y="2286600"/>
              <a:ext cx="3183538" cy="3048830"/>
              <a:chOff x="4454062" y="2298817"/>
              <a:chExt cx="3183538" cy="3048830"/>
            </a:xfrm>
          </p:grpSpPr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7FEFD2E0-773E-4181-8E58-7AEA5F74346F}"/>
                  </a:ext>
                </a:extLst>
              </p:cNvPr>
              <p:cNvGrpSpPr/>
              <p:nvPr/>
            </p:nvGrpSpPr>
            <p:grpSpPr>
              <a:xfrm>
                <a:off x="4454062" y="2298817"/>
                <a:ext cx="3163497" cy="3048830"/>
                <a:chOff x="2730258" y="2353897"/>
                <a:chExt cx="3163497" cy="3048830"/>
              </a:xfrm>
            </p:grpSpPr>
            <p:grpSp>
              <p:nvGrpSpPr>
                <p:cNvPr id="465" name="Group 153">
                  <a:extLst>
                    <a:ext uri="{FF2B5EF4-FFF2-40B4-BE49-F238E27FC236}">
                      <a16:creationId xmlns:a16="http://schemas.microsoft.com/office/drawing/2014/main" id="{0D290826-9177-4E1C-821F-6C9E5282F2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74317" y="2353897"/>
                  <a:ext cx="3119438" cy="3048830"/>
                  <a:chOff x="800102" y="2755900"/>
                  <a:chExt cx="3571362" cy="3426088"/>
                </a:xfrm>
              </p:grpSpPr>
              <p:grpSp>
                <p:nvGrpSpPr>
                  <p:cNvPr id="469" name="Group 54">
                    <a:extLst>
                      <a:ext uri="{FF2B5EF4-FFF2-40B4-BE49-F238E27FC236}">
                        <a16:creationId xmlns:a16="http://schemas.microsoft.com/office/drawing/2014/main" id="{2822132B-7D72-4F01-99F8-E1454E12F2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00102" y="2755900"/>
                    <a:ext cx="3571362" cy="3426088"/>
                    <a:chOff x="1877" y="1152"/>
                    <a:chExt cx="1971" cy="1776"/>
                  </a:xfrm>
                </p:grpSpPr>
                <p:sp>
                  <p:nvSpPr>
                    <p:cNvPr id="495" name="Rectangle 55">
                      <a:extLst>
                        <a:ext uri="{FF2B5EF4-FFF2-40B4-BE49-F238E27FC236}">
                          <a16:creationId xmlns:a16="http://schemas.microsoft.com/office/drawing/2014/main" id="{571B844C-822A-41EC-9736-805B8998959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1152"/>
                      <a:ext cx="395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96" name="Rectangle 56">
                      <a:extLst>
                        <a:ext uri="{FF2B5EF4-FFF2-40B4-BE49-F238E27FC236}">
                          <a16:creationId xmlns:a16="http://schemas.microsoft.com/office/drawing/2014/main" id="{D51486B2-ECA7-4669-A272-1496B94E73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97" name="Rectangle 57">
                      <a:extLst>
                        <a:ext uri="{FF2B5EF4-FFF2-40B4-BE49-F238E27FC236}">
                          <a16:creationId xmlns:a16="http://schemas.microsoft.com/office/drawing/2014/main" id="{C0CAA8E7-B75D-44C8-800C-36A1B7CF6E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98" name="Rectangle 58">
                      <a:extLst>
                        <a:ext uri="{FF2B5EF4-FFF2-40B4-BE49-F238E27FC236}">
                          <a16:creationId xmlns:a16="http://schemas.microsoft.com/office/drawing/2014/main" id="{6F5A2F9C-0E5C-4BFA-8897-F9AEA3EEF0A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499" name="Rectangle 59">
                      <a:extLst>
                        <a:ext uri="{FF2B5EF4-FFF2-40B4-BE49-F238E27FC236}">
                          <a16:creationId xmlns:a16="http://schemas.microsoft.com/office/drawing/2014/main" id="{77542DEA-3DA0-455B-936F-1724A71BA3A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1152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00" name="Rectangle 60">
                      <a:extLst>
                        <a:ext uri="{FF2B5EF4-FFF2-40B4-BE49-F238E27FC236}">
                          <a16:creationId xmlns:a16="http://schemas.microsoft.com/office/drawing/2014/main" id="{974FFE2F-5858-4637-A4B0-D9FA9A3C75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01" name="Rectangle 61">
                      <a:extLst>
                        <a:ext uri="{FF2B5EF4-FFF2-40B4-BE49-F238E27FC236}">
                          <a16:creationId xmlns:a16="http://schemas.microsoft.com/office/drawing/2014/main" id="{92D15B22-EB88-452E-AB00-D3CDE29B30C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02" name="Rectangle 62">
                      <a:extLst>
                        <a:ext uri="{FF2B5EF4-FFF2-40B4-BE49-F238E27FC236}">
                          <a16:creationId xmlns:a16="http://schemas.microsoft.com/office/drawing/2014/main" id="{9E990F01-0393-41CA-96DA-71175C0363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03" name="Rectangle 63">
                      <a:extLst>
                        <a:ext uri="{FF2B5EF4-FFF2-40B4-BE49-F238E27FC236}">
                          <a16:creationId xmlns:a16="http://schemas.microsoft.com/office/drawing/2014/main" id="{D948A985-05D9-4274-B6C2-FA1D9B126DA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1507"/>
                      <a:ext cx="395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04" name="Rectangle 64">
                      <a:extLst>
                        <a:ext uri="{FF2B5EF4-FFF2-40B4-BE49-F238E27FC236}">
                          <a16:creationId xmlns:a16="http://schemas.microsoft.com/office/drawing/2014/main" id="{9E95CC3F-51D0-464A-9921-A4FBF9C467E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05" name="Rectangle 65">
                      <a:extLst>
                        <a:ext uri="{FF2B5EF4-FFF2-40B4-BE49-F238E27FC236}">
                          <a16:creationId xmlns:a16="http://schemas.microsoft.com/office/drawing/2014/main" id="{632BF856-23A0-43D5-89AD-C63B31BB017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06" name="Rectangle 66">
                      <a:extLst>
                        <a:ext uri="{FF2B5EF4-FFF2-40B4-BE49-F238E27FC236}">
                          <a16:creationId xmlns:a16="http://schemas.microsoft.com/office/drawing/2014/main" id="{C01C6D57-1237-4E90-A539-FA06AA30A5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07" name="Rectangle 67">
                      <a:extLst>
                        <a:ext uri="{FF2B5EF4-FFF2-40B4-BE49-F238E27FC236}">
                          <a16:creationId xmlns:a16="http://schemas.microsoft.com/office/drawing/2014/main" id="{38A75190-9344-4F7B-8ADD-EFDF2F341A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1507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08" name="Rectangle 68">
                      <a:extLst>
                        <a:ext uri="{FF2B5EF4-FFF2-40B4-BE49-F238E27FC236}">
                          <a16:creationId xmlns:a16="http://schemas.microsoft.com/office/drawing/2014/main" id="{D70C0450-0105-419D-91C7-614A7C2360D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1862"/>
                      <a:ext cx="395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09" name="Rectangle 69">
                      <a:extLst>
                        <a:ext uri="{FF2B5EF4-FFF2-40B4-BE49-F238E27FC236}">
                          <a16:creationId xmlns:a16="http://schemas.microsoft.com/office/drawing/2014/main" id="{E2BE5160-EE7F-4933-A625-75D089CF567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10" name="Rectangle 70">
                      <a:extLst>
                        <a:ext uri="{FF2B5EF4-FFF2-40B4-BE49-F238E27FC236}">
                          <a16:creationId xmlns:a16="http://schemas.microsoft.com/office/drawing/2014/main" id="{F63444C9-CB40-43F9-A7BA-BB2BD8303B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11" name="Rectangle 71">
                      <a:extLst>
                        <a:ext uri="{FF2B5EF4-FFF2-40B4-BE49-F238E27FC236}">
                          <a16:creationId xmlns:a16="http://schemas.microsoft.com/office/drawing/2014/main" id="{C7677A8A-F93C-4163-8F1C-69F08BD23A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12" name="Rectangle 72">
                      <a:extLst>
                        <a:ext uri="{FF2B5EF4-FFF2-40B4-BE49-F238E27FC236}">
                          <a16:creationId xmlns:a16="http://schemas.microsoft.com/office/drawing/2014/main" id="{729AE92E-AA92-4F14-B213-12283225C1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1862"/>
                      <a:ext cx="394" cy="35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13" name="Rectangle 73">
                      <a:extLst>
                        <a:ext uri="{FF2B5EF4-FFF2-40B4-BE49-F238E27FC236}">
                          <a16:creationId xmlns:a16="http://schemas.microsoft.com/office/drawing/2014/main" id="{8F26DCAC-38F7-4B5D-A68A-42ED21A15A7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7" y="2218"/>
                      <a:ext cx="395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14" name="Rectangle 74">
                      <a:extLst>
                        <a:ext uri="{FF2B5EF4-FFF2-40B4-BE49-F238E27FC236}">
                          <a16:creationId xmlns:a16="http://schemas.microsoft.com/office/drawing/2014/main" id="{91C0BA12-1348-46FE-8BD1-A11D24F1F7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15" name="Rectangle 75">
                      <a:extLst>
                        <a:ext uri="{FF2B5EF4-FFF2-40B4-BE49-F238E27FC236}">
                          <a16:creationId xmlns:a16="http://schemas.microsoft.com/office/drawing/2014/main" id="{94440007-576E-42CF-AA5F-1F0F8F696B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6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16" name="Rectangle 76">
                      <a:extLst>
                        <a:ext uri="{FF2B5EF4-FFF2-40B4-BE49-F238E27FC236}">
                          <a16:creationId xmlns:a16="http://schemas.microsoft.com/office/drawing/2014/main" id="{D39EF845-5C98-4562-B7D5-0CA10010EBF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17" name="Rectangle 77">
                      <a:extLst>
                        <a:ext uri="{FF2B5EF4-FFF2-40B4-BE49-F238E27FC236}">
                          <a16:creationId xmlns:a16="http://schemas.microsoft.com/office/drawing/2014/main" id="{D3A7EE7A-02E3-4B6B-AB82-52AFAD6B4B7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4" y="2218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18" name="Rectangle 78">
                      <a:extLst>
                        <a:ext uri="{FF2B5EF4-FFF2-40B4-BE49-F238E27FC236}">
                          <a16:creationId xmlns:a16="http://schemas.microsoft.com/office/drawing/2014/main" id="{0A9C60AD-A2D3-45D3-A4CD-9400DA6B125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2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  <p:sp>
                  <p:nvSpPr>
                    <p:cNvPr id="519" name="Rectangle 79">
                      <a:extLst>
                        <a:ext uri="{FF2B5EF4-FFF2-40B4-BE49-F238E27FC236}">
                          <a16:creationId xmlns:a16="http://schemas.microsoft.com/office/drawing/2014/main" id="{D0852CE9-1907-4551-A534-53182A2E9B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8" y="2573"/>
                      <a:ext cx="394" cy="35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99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algn="ctr"/>
                      <a:endParaRPr lang="en-US" sz="2800" b="1"/>
                    </a:p>
                  </p:txBody>
                </p:sp>
              </p:grpSp>
              <p:sp>
                <p:nvSpPr>
                  <p:cNvPr id="470" name="Line 80">
                    <a:extLst>
                      <a:ext uri="{FF2B5EF4-FFF2-40B4-BE49-F238E27FC236}">
                        <a16:creationId xmlns:a16="http://schemas.microsoft.com/office/drawing/2014/main" id="{4A601BF4-E4B7-4BBE-B438-A3F9D891EA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85447" y="2909634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1" name="Line 81">
                    <a:extLst>
                      <a:ext uri="{FF2B5EF4-FFF2-40B4-BE49-F238E27FC236}">
                        <a16:creationId xmlns:a16="http://schemas.microsoft.com/office/drawing/2014/main" id="{6370FF88-4499-4657-9087-D04445BF44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3633" y="2887671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Line 84">
                    <a:extLst>
                      <a:ext uri="{FF2B5EF4-FFF2-40B4-BE49-F238E27FC236}">
                        <a16:creationId xmlns:a16="http://schemas.microsoft.com/office/drawing/2014/main" id="{DC27146B-384A-4037-BA18-CC7ED561EE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01819" y="4271284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3" name="Line 85">
                    <a:extLst>
                      <a:ext uri="{FF2B5EF4-FFF2-40B4-BE49-F238E27FC236}">
                        <a16:creationId xmlns:a16="http://schemas.microsoft.com/office/drawing/2014/main" id="{F6C74D54-89B6-4144-9911-DB6F2A9029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3315" y="4974070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4" name="Line 86">
                    <a:extLst>
                      <a:ext uri="{FF2B5EF4-FFF2-40B4-BE49-F238E27FC236}">
                        <a16:creationId xmlns:a16="http://schemas.microsoft.com/office/drawing/2014/main" id="{C78CCA12-30E1-4C7B-BC25-FF19F0521D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15764" y="3590459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5" name="Line 87">
                    <a:extLst>
                      <a:ext uri="{FF2B5EF4-FFF2-40B4-BE49-F238E27FC236}">
                        <a16:creationId xmlns:a16="http://schemas.microsoft.com/office/drawing/2014/main" id="{93CB2C4F-9D9F-40C3-8000-8A89A47BE6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996512" y="5668621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6" name="Line 88">
                    <a:extLst>
                      <a:ext uri="{FF2B5EF4-FFF2-40B4-BE49-F238E27FC236}">
                        <a16:creationId xmlns:a16="http://schemas.microsoft.com/office/drawing/2014/main" id="{9D03C14F-15DC-4034-B86D-0ADAEBB0DD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2435015" y="5646660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7" name="Line 91">
                    <a:extLst>
                      <a:ext uri="{FF2B5EF4-FFF2-40B4-BE49-F238E27FC236}">
                        <a16:creationId xmlns:a16="http://schemas.microsoft.com/office/drawing/2014/main" id="{82390489-B6B0-4817-B511-3F492F98AB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1726829" y="4306972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8" name="Line 92">
                    <a:extLst>
                      <a:ext uri="{FF2B5EF4-FFF2-40B4-BE49-F238E27FC236}">
                        <a16:creationId xmlns:a16="http://schemas.microsoft.com/office/drawing/2014/main" id="{F01D1D53-704D-43D5-82F1-4D3F92C26E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592605" flipV="1">
                    <a:off x="996512" y="3604185"/>
                    <a:ext cx="345794" cy="3431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9" name="Line 93">
                    <a:extLst>
                      <a:ext uri="{FF2B5EF4-FFF2-40B4-BE49-F238E27FC236}">
                        <a16:creationId xmlns:a16="http://schemas.microsoft.com/office/drawing/2014/main" id="{903907D3-2307-4B28-B28D-3AB67AE96D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2427918" y="2957846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0" name="Line 94">
                    <a:extLst>
                      <a:ext uri="{FF2B5EF4-FFF2-40B4-BE49-F238E27FC236}">
                        <a16:creationId xmlns:a16="http://schemas.microsoft.com/office/drawing/2014/main" id="{9E11184A-184B-4D21-A9B4-0BA4AFFA35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2427918" y="3660634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1" name="Line 95">
                    <a:extLst>
                      <a:ext uri="{FF2B5EF4-FFF2-40B4-BE49-F238E27FC236}">
                        <a16:creationId xmlns:a16="http://schemas.microsoft.com/office/drawing/2014/main" id="{8AFE787E-CC06-4FD8-94D1-34E03DEC95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844291" y="5000321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2" name="Line 96">
                    <a:extLst>
                      <a:ext uri="{FF2B5EF4-FFF2-40B4-BE49-F238E27FC236}">
                        <a16:creationId xmlns:a16="http://schemas.microsoft.com/office/drawing/2014/main" id="{346B1DC3-F698-4F73-8DF5-D1D729F9A0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80367" y="4978359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" name="Line 97">
                    <a:extLst>
                      <a:ext uri="{FF2B5EF4-FFF2-40B4-BE49-F238E27FC236}">
                        <a16:creationId xmlns:a16="http://schemas.microsoft.com/office/drawing/2014/main" id="{F225AC29-80DD-4043-83DF-E2D5CD2B8C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2405788" y="4978359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4" name="Line 98">
                    <a:extLst>
                      <a:ext uri="{FF2B5EF4-FFF2-40B4-BE49-F238E27FC236}">
                        <a16:creationId xmlns:a16="http://schemas.microsoft.com/office/drawing/2014/main" id="{260658D2-40D0-4E61-B5CF-B99E6EC807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58235" y="2935884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5" name="Line 99">
                    <a:extLst>
                      <a:ext uri="{FF2B5EF4-FFF2-40B4-BE49-F238E27FC236}">
                        <a16:creationId xmlns:a16="http://schemas.microsoft.com/office/drawing/2014/main" id="{EA7A1133-10E3-4488-ABB1-2F85DB1E58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58235" y="4297534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6" name="Line 100">
                    <a:extLst>
                      <a:ext uri="{FF2B5EF4-FFF2-40B4-BE49-F238E27FC236}">
                        <a16:creationId xmlns:a16="http://schemas.microsoft.com/office/drawing/2014/main" id="{AF92C4AC-0808-415A-AE54-A912C0A6FC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8207395">
                    <a:off x="3865220" y="5704309"/>
                    <a:ext cx="315364" cy="31296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7" name="Line 101">
                    <a:extLst>
                      <a:ext uri="{FF2B5EF4-FFF2-40B4-BE49-F238E27FC236}">
                        <a16:creationId xmlns:a16="http://schemas.microsoft.com/office/drawing/2014/main" id="{4CF963BE-4494-418F-A97E-646B1686AF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866422" y="3638671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8" name="Line 102">
                    <a:extLst>
                      <a:ext uri="{FF2B5EF4-FFF2-40B4-BE49-F238E27FC236}">
                        <a16:creationId xmlns:a16="http://schemas.microsoft.com/office/drawing/2014/main" id="{45949858-A583-4A5A-A2DD-9C033667BE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2136" y="3590459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9" name="Line 103">
                    <a:extLst>
                      <a:ext uri="{FF2B5EF4-FFF2-40B4-BE49-F238E27FC236}">
                        <a16:creationId xmlns:a16="http://schemas.microsoft.com/office/drawing/2014/main" id="{24F52036-0ADD-4223-822F-F980550718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18192" y="2931596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90" name="Line 104">
                    <a:extLst>
                      <a:ext uri="{FF2B5EF4-FFF2-40B4-BE49-F238E27FC236}">
                        <a16:creationId xmlns:a16="http://schemas.microsoft.com/office/drawing/2014/main" id="{74E0AA63-B28B-435B-9087-C12B2F9FAA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62454" y="4271284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91" name="Line 85">
                    <a:extLst>
                      <a:ext uri="{FF2B5EF4-FFF2-40B4-BE49-F238E27FC236}">
                        <a16:creationId xmlns:a16="http://schemas.microsoft.com/office/drawing/2014/main" id="{42C1D67D-2582-4FC7-95B5-665169A0D9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93821" y="5667445"/>
                    <a:ext cx="376224" cy="3733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92" name="Line 99">
                    <a:extLst>
                      <a:ext uri="{FF2B5EF4-FFF2-40B4-BE49-F238E27FC236}">
                        <a16:creationId xmlns:a16="http://schemas.microsoft.com/office/drawing/2014/main" id="{9717F63D-CC4A-47E7-B7B6-F128AAEDC7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985680" y="4359673"/>
                    <a:ext cx="325511" cy="29496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93" name="Line 99">
                    <a:extLst>
                      <a:ext uri="{FF2B5EF4-FFF2-40B4-BE49-F238E27FC236}">
                        <a16:creationId xmlns:a16="http://schemas.microsoft.com/office/drawing/2014/main" id="{341A42C4-ABBC-4412-A848-6C12CEB883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1729715" y="4998665"/>
                    <a:ext cx="325511" cy="29496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94" name="Line 96">
                    <a:extLst>
                      <a:ext uri="{FF2B5EF4-FFF2-40B4-BE49-F238E27FC236}">
                        <a16:creationId xmlns:a16="http://schemas.microsoft.com/office/drawing/2014/main" id="{0B24CDD6-6A5B-4FA9-BF12-98A385EED1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807395">
                    <a:off x="3167667" y="5689559"/>
                    <a:ext cx="312960" cy="3153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6" name="Text Box 56">
                  <a:extLst>
                    <a:ext uri="{FF2B5EF4-FFF2-40B4-BE49-F238E27FC236}">
                      <a16:creationId xmlns:a16="http://schemas.microsoft.com/office/drawing/2014/main" id="{90D5ED49-5A16-479D-9663-8FE9B9A61C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63177" y="2476601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467" name="Text Box 56">
                  <a:extLst>
                    <a:ext uri="{FF2B5EF4-FFF2-40B4-BE49-F238E27FC236}">
                      <a16:creationId xmlns:a16="http://schemas.microsoft.com/office/drawing/2014/main" id="{D4076A17-3FDC-43AF-8B87-830684673C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0258" y="3169495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468" name="Text Box 56">
                  <a:extLst>
                    <a:ext uri="{FF2B5EF4-FFF2-40B4-BE49-F238E27FC236}">
                      <a16:creationId xmlns:a16="http://schemas.microsoft.com/office/drawing/2014/main" id="{3B1B94D1-ADE0-45F7-B146-E8EBA863F0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11248" y="3152825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2</a:t>
                  </a:r>
                </a:p>
              </p:txBody>
            </p:sp>
          </p:grpSp>
          <p:sp>
            <p:nvSpPr>
              <p:cNvPr id="457" name="Text Box 56">
                <a:extLst>
                  <a:ext uri="{FF2B5EF4-FFF2-40B4-BE49-F238E27FC236}">
                    <a16:creationId xmlns:a16="http://schemas.microsoft.com/office/drawing/2014/main" id="{1BDEE156-338E-403B-8459-D832C49028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8247" y="2458640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458" name="Text Box 56">
                <a:extLst>
                  <a:ext uri="{FF2B5EF4-FFF2-40B4-BE49-F238E27FC236}">
                    <a16:creationId xmlns:a16="http://schemas.microsoft.com/office/drawing/2014/main" id="{130B4511-47D0-4E76-8A61-E6CD16F98D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38203" y="236712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459" name="Text Box 56">
                <a:extLst>
                  <a:ext uri="{FF2B5EF4-FFF2-40B4-BE49-F238E27FC236}">
                    <a16:creationId xmlns:a16="http://schemas.microsoft.com/office/drawing/2014/main" id="{FF4E4183-6C15-4298-BCF2-17E299B681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7624" y="2375168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460" name="Text Box 56">
                <a:extLst>
                  <a:ext uri="{FF2B5EF4-FFF2-40B4-BE49-F238E27FC236}">
                    <a16:creationId xmlns:a16="http://schemas.microsoft.com/office/drawing/2014/main" id="{F5B2F25F-9829-4E49-994E-7D2F2A9A64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01050" y="2477474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461" name="Text Box 56">
                <a:extLst>
                  <a:ext uri="{FF2B5EF4-FFF2-40B4-BE49-F238E27FC236}">
                    <a16:creationId xmlns:a16="http://schemas.microsoft.com/office/drawing/2014/main" id="{6CFB9C21-8094-43C6-A15E-9BCFCEC59B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34225" y="2996363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2</a:t>
                </a:r>
              </a:p>
            </p:txBody>
          </p:sp>
          <p:sp>
            <p:nvSpPr>
              <p:cNvPr id="462" name="Text Box 56">
                <a:extLst>
                  <a:ext uri="{FF2B5EF4-FFF2-40B4-BE49-F238E27FC236}">
                    <a16:creationId xmlns:a16="http://schemas.microsoft.com/office/drawing/2014/main" id="{C0259809-C29D-45D2-BE5F-007779C928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8855" y="3080423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2</a:t>
                </a:r>
              </a:p>
            </p:txBody>
          </p:sp>
        </p:grp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D9B5D9C7-77A5-48DB-ACEE-9D8179884C6E}"/>
                </a:ext>
              </a:extLst>
            </p:cNvPr>
            <p:cNvSpPr/>
            <p:nvPr/>
          </p:nvSpPr>
          <p:spPr>
            <a:xfrm>
              <a:off x="10044522" y="2272486"/>
              <a:ext cx="1240884" cy="6127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26C4F026-AC71-424B-ADF0-E3F732EB97F3}"/>
                </a:ext>
              </a:extLst>
            </p:cNvPr>
            <p:cNvSpPr/>
            <p:nvPr/>
          </p:nvSpPr>
          <p:spPr>
            <a:xfrm>
              <a:off x="10034580" y="2885515"/>
              <a:ext cx="614501" cy="600979"/>
            </a:xfrm>
            <a:prstGeom prst="rect">
              <a:avLst/>
            </a:prstGeom>
            <a:solidFill>
              <a:srgbClr val="FF3300">
                <a:alpha val="2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5" name="TextBox 524">
            <a:extLst>
              <a:ext uri="{FF2B5EF4-FFF2-40B4-BE49-F238E27FC236}">
                <a16:creationId xmlns:a16="http://schemas.microsoft.com/office/drawing/2014/main" id="{3D4CFFF8-0F5A-4CF0-87C2-8765F43A1A5D}"/>
              </a:ext>
            </a:extLst>
          </p:cNvPr>
          <p:cNvSpPr txBox="1"/>
          <p:nvPr/>
        </p:nvSpPr>
        <p:spPr>
          <a:xfrm>
            <a:off x="1394487" y="5740400"/>
            <a:ext cx="204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cells draining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F18B0747-B191-495C-9895-427DE9FD3C82}"/>
              </a:ext>
            </a:extLst>
          </p:cNvPr>
          <p:cNvSpPr txBox="1"/>
          <p:nvPr/>
        </p:nvSpPr>
        <p:spPr>
          <a:xfrm>
            <a:off x="5098247" y="5740398"/>
            <a:ext cx="204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cells draining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6E325863-DBB1-4686-A214-A59E20A7D608}"/>
              </a:ext>
            </a:extLst>
          </p:cNvPr>
          <p:cNvSpPr txBox="1"/>
          <p:nvPr/>
        </p:nvSpPr>
        <p:spPr>
          <a:xfrm>
            <a:off x="8920669" y="5740398"/>
            <a:ext cx="204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cells draining</a:t>
            </a:r>
          </a:p>
        </p:txBody>
      </p:sp>
    </p:spTree>
    <p:extLst>
      <p:ext uri="{BB962C8B-B14F-4D97-AF65-F5344CB8AC3E}">
        <p14:creationId xmlns:p14="http://schemas.microsoft.com/office/powerpoint/2010/main" val="222306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7600"/>
            <a:ext cx="10542269" cy="801964"/>
          </a:xfrm>
        </p:spPr>
        <p:txBody>
          <a:bodyPr>
            <a:normAutofit/>
          </a:bodyPr>
          <a:lstStyle/>
          <a:p>
            <a:r>
              <a:rPr lang="en-US" dirty="0"/>
              <a:t>Using the flow direction grid, a flow accumulation grid is created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62847F-DC82-4C34-B6BA-57C3C86B7C0D}"/>
              </a:ext>
            </a:extLst>
          </p:cNvPr>
          <p:cNvGrpSpPr/>
          <p:nvPr/>
        </p:nvGrpSpPr>
        <p:grpSpPr>
          <a:xfrm>
            <a:off x="706432" y="2058964"/>
            <a:ext cx="3183538" cy="3048830"/>
            <a:chOff x="706432" y="2058964"/>
            <a:chExt cx="3183538" cy="30488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D32B75-9926-4486-9D65-DDE6FF5D0586}"/>
                </a:ext>
              </a:extLst>
            </p:cNvPr>
            <p:cNvGrpSpPr/>
            <p:nvPr/>
          </p:nvGrpSpPr>
          <p:grpSpPr>
            <a:xfrm>
              <a:off x="706432" y="2058964"/>
              <a:ext cx="3183538" cy="3048830"/>
              <a:chOff x="4197973" y="2268691"/>
              <a:chExt cx="3183538" cy="3048830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98C05E5E-64DF-4CDB-BB4D-36675DB6DD07}"/>
                  </a:ext>
                </a:extLst>
              </p:cNvPr>
              <p:cNvGrpSpPr/>
              <p:nvPr/>
            </p:nvGrpSpPr>
            <p:grpSpPr>
              <a:xfrm>
                <a:off x="4197973" y="2268691"/>
                <a:ext cx="3183538" cy="3048830"/>
                <a:chOff x="4454062" y="2298817"/>
                <a:chExt cx="3183538" cy="3048830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232EDA7C-9082-4AFF-BCB1-BDEB31AFE0F6}"/>
                    </a:ext>
                  </a:extLst>
                </p:cNvPr>
                <p:cNvGrpSpPr/>
                <p:nvPr/>
              </p:nvGrpSpPr>
              <p:grpSpPr>
                <a:xfrm>
                  <a:off x="4454062" y="2298817"/>
                  <a:ext cx="3163497" cy="3048830"/>
                  <a:chOff x="2730258" y="2353897"/>
                  <a:chExt cx="3163497" cy="3048830"/>
                </a:xfrm>
              </p:grpSpPr>
              <p:grpSp>
                <p:nvGrpSpPr>
                  <p:cNvPr id="268" name="Group 153">
                    <a:extLst>
                      <a:ext uri="{FF2B5EF4-FFF2-40B4-BE49-F238E27FC236}">
                        <a16:creationId xmlns:a16="http://schemas.microsoft.com/office/drawing/2014/main" id="{990E17BA-FA93-41C5-9E4A-B8E39D262D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74317" y="2353897"/>
                    <a:ext cx="3119438" cy="3048830"/>
                    <a:chOff x="800102" y="2755900"/>
                    <a:chExt cx="3571362" cy="3426088"/>
                  </a:xfrm>
                </p:grpSpPr>
                <p:grpSp>
                  <p:nvGrpSpPr>
                    <p:cNvPr id="272" name="Group 54">
                      <a:extLst>
                        <a:ext uri="{FF2B5EF4-FFF2-40B4-BE49-F238E27FC236}">
                          <a16:creationId xmlns:a16="http://schemas.microsoft.com/office/drawing/2014/main" id="{50AC5693-3A70-48E3-808C-27BD6084AA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00102" y="2755900"/>
                      <a:ext cx="3571362" cy="3426088"/>
                      <a:chOff x="1877" y="1152"/>
                      <a:chExt cx="1971" cy="1776"/>
                    </a:xfrm>
                  </p:grpSpPr>
                  <p:sp>
                    <p:nvSpPr>
                      <p:cNvPr id="298" name="Rectangle 55">
                        <a:extLst>
                          <a:ext uri="{FF2B5EF4-FFF2-40B4-BE49-F238E27FC236}">
                            <a16:creationId xmlns:a16="http://schemas.microsoft.com/office/drawing/2014/main" id="{72374B1D-7AA8-4FCC-A8E0-4482AA775AA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1152"/>
                        <a:ext cx="395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299" name="Rectangle 56">
                        <a:extLst>
                          <a:ext uri="{FF2B5EF4-FFF2-40B4-BE49-F238E27FC236}">
                            <a16:creationId xmlns:a16="http://schemas.microsoft.com/office/drawing/2014/main" id="{1EF4B431-1D07-405F-B209-833787C1DA3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0" name="Rectangle 57">
                        <a:extLst>
                          <a:ext uri="{FF2B5EF4-FFF2-40B4-BE49-F238E27FC236}">
                            <a16:creationId xmlns:a16="http://schemas.microsoft.com/office/drawing/2014/main" id="{5162EA1E-DD5A-43EC-9A7C-EE44A0FAC7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1" name="Rectangle 58">
                        <a:extLst>
                          <a:ext uri="{FF2B5EF4-FFF2-40B4-BE49-F238E27FC236}">
                            <a16:creationId xmlns:a16="http://schemas.microsoft.com/office/drawing/2014/main" id="{7CECE114-5B05-43B9-8A70-9DE1862A19A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2" name="Rectangle 59">
                        <a:extLst>
                          <a:ext uri="{FF2B5EF4-FFF2-40B4-BE49-F238E27FC236}">
                            <a16:creationId xmlns:a16="http://schemas.microsoft.com/office/drawing/2014/main" id="{3AD78B87-B6D4-428E-8450-164CE9F76E2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3" name="Rectangle 60">
                        <a:extLst>
                          <a:ext uri="{FF2B5EF4-FFF2-40B4-BE49-F238E27FC236}">
                            <a16:creationId xmlns:a16="http://schemas.microsoft.com/office/drawing/2014/main" id="{ACBDB8B9-8185-4D5B-A80E-7110C5EC12B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4" name="Rectangle 61">
                        <a:extLst>
                          <a:ext uri="{FF2B5EF4-FFF2-40B4-BE49-F238E27FC236}">
                            <a16:creationId xmlns:a16="http://schemas.microsoft.com/office/drawing/2014/main" id="{528DA3E5-5B9F-4E05-8171-F922434ED0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5" name="Rectangle 62">
                        <a:extLst>
                          <a:ext uri="{FF2B5EF4-FFF2-40B4-BE49-F238E27FC236}">
                            <a16:creationId xmlns:a16="http://schemas.microsoft.com/office/drawing/2014/main" id="{6E8B9BCD-CBF0-40A8-ABA7-2FEA7293DC8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6" name="Rectangle 63">
                        <a:extLst>
                          <a:ext uri="{FF2B5EF4-FFF2-40B4-BE49-F238E27FC236}">
                            <a16:creationId xmlns:a16="http://schemas.microsoft.com/office/drawing/2014/main" id="{E12F7DB3-6965-4E7C-9B22-690FAD53383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1507"/>
                        <a:ext cx="395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7" name="Rectangle 64">
                        <a:extLst>
                          <a:ext uri="{FF2B5EF4-FFF2-40B4-BE49-F238E27FC236}">
                            <a16:creationId xmlns:a16="http://schemas.microsoft.com/office/drawing/2014/main" id="{D6613EC9-B816-4F06-B71D-A147B65DE7D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8" name="Rectangle 65">
                        <a:extLst>
                          <a:ext uri="{FF2B5EF4-FFF2-40B4-BE49-F238E27FC236}">
                            <a16:creationId xmlns:a16="http://schemas.microsoft.com/office/drawing/2014/main" id="{00CC714F-7441-4F15-B659-FC16568CC3D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9" name="Rectangle 66">
                        <a:extLst>
                          <a:ext uri="{FF2B5EF4-FFF2-40B4-BE49-F238E27FC236}">
                            <a16:creationId xmlns:a16="http://schemas.microsoft.com/office/drawing/2014/main" id="{46932D95-FA49-42C0-BE60-F22254E01F1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0" name="Rectangle 67">
                        <a:extLst>
                          <a:ext uri="{FF2B5EF4-FFF2-40B4-BE49-F238E27FC236}">
                            <a16:creationId xmlns:a16="http://schemas.microsoft.com/office/drawing/2014/main" id="{5FF397E6-3B7B-4CD3-9000-729BFB222C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1" name="Rectangle 68">
                        <a:extLst>
                          <a:ext uri="{FF2B5EF4-FFF2-40B4-BE49-F238E27FC236}">
                            <a16:creationId xmlns:a16="http://schemas.microsoft.com/office/drawing/2014/main" id="{20290492-D4E5-43E1-A5F5-0ED2D9BAEEF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1862"/>
                        <a:ext cx="395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2" name="Rectangle 69">
                        <a:extLst>
                          <a:ext uri="{FF2B5EF4-FFF2-40B4-BE49-F238E27FC236}">
                            <a16:creationId xmlns:a16="http://schemas.microsoft.com/office/drawing/2014/main" id="{A34E3237-2CBB-401D-A6ED-8B510C0D32E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3" name="Rectangle 70">
                        <a:extLst>
                          <a:ext uri="{FF2B5EF4-FFF2-40B4-BE49-F238E27FC236}">
                            <a16:creationId xmlns:a16="http://schemas.microsoft.com/office/drawing/2014/main" id="{051F177D-914C-49D8-AD89-F57E1AC96D4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4" name="Rectangle 71">
                        <a:extLst>
                          <a:ext uri="{FF2B5EF4-FFF2-40B4-BE49-F238E27FC236}">
                            <a16:creationId xmlns:a16="http://schemas.microsoft.com/office/drawing/2014/main" id="{0A65CCEA-5CD4-404C-B8DD-B882C597E27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5" name="Rectangle 72">
                        <a:extLst>
                          <a:ext uri="{FF2B5EF4-FFF2-40B4-BE49-F238E27FC236}">
                            <a16:creationId xmlns:a16="http://schemas.microsoft.com/office/drawing/2014/main" id="{F7E190CB-653E-470D-9E56-B5C7907F5D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6" name="Rectangle 73">
                        <a:extLst>
                          <a:ext uri="{FF2B5EF4-FFF2-40B4-BE49-F238E27FC236}">
                            <a16:creationId xmlns:a16="http://schemas.microsoft.com/office/drawing/2014/main" id="{D19DF467-F218-437C-938C-1D163A6096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2218"/>
                        <a:ext cx="395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7" name="Rectangle 74">
                        <a:extLst>
                          <a:ext uri="{FF2B5EF4-FFF2-40B4-BE49-F238E27FC236}">
                            <a16:creationId xmlns:a16="http://schemas.microsoft.com/office/drawing/2014/main" id="{76461E63-9082-4794-9CBD-EF60AFEE69B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8" name="Rectangle 75">
                        <a:extLst>
                          <a:ext uri="{FF2B5EF4-FFF2-40B4-BE49-F238E27FC236}">
                            <a16:creationId xmlns:a16="http://schemas.microsoft.com/office/drawing/2014/main" id="{865FDF31-93CF-44B4-90BB-F5DD6FF146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9" name="Rectangle 76">
                        <a:extLst>
                          <a:ext uri="{FF2B5EF4-FFF2-40B4-BE49-F238E27FC236}">
                            <a16:creationId xmlns:a16="http://schemas.microsoft.com/office/drawing/2014/main" id="{C81B1E78-C03F-41CF-A904-310D4F75ED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20" name="Rectangle 77">
                        <a:extLst>
                          <a:ext uri="{FF2B5EF4-FFF2-40B4-BE49-F238E27FC236}">
                            <a16:creationId xmlns:a16="http://schemas.microsoft.com/office/drawing/2014/main" id="{3D9FB97C-4DC9-41EC-9650-F6AEC267AE7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21" name="Rectangle 78">
                        <a:extLst>
                          <a:ext uri="{FF2B5EF4-FFF2-40B4-BE49-F238E27FC236}">
                            <a16:creationId xmlns:a16="http://schemas.microsoft.com/office/drawing/2014/main" id="{AA7DA5C1-1603-454E-BB85-B637C1E0018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22" name="Rectangle 79">
                        <a:extLst>
                          <a:ext uri="{FF2B5EF4-FFF2-40B4-BE49-F238E27FC236}">
                            <a16:creationId xmlns:a16="http://schemas.microsoft.com/office/drawing/2014/main" id="{A8D4BD5D-1490-42CF-B759-9E40C83EBCC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8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</p:grpSp>
                <p:sp>
                  <p:nvSpPr>
                    <p:cNvPr id="273" name="Line 80">
                      <a:extLst>
                        <a:ext uri="{FF2B5EF4-FFF2-40B4-BE49-F238E27FC236}">
                          <a16:creationId xmlns:a16="http://schemas.microsoft.com/office/drawing/2014/main" id="{705A8899-13B2-4696-8B1C-72CAD80B58F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85447" y="2909634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81">
                      <a:extLst>
                        <a:ext uri="{FF2B5EF4-FFF2-40B4-BE49-F238E27FC236}">
                          <a16:creationId xmlns:a16="http://schemas.microsoft.com/office/drawing/2014/main" id="{855851D2-CF5E-408C-9DAE-87EEAA3A24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93633" y="2887671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84">
                      <a:extLst>
                        <a:ext uri="{FF2B5EF4-FFF2-40B4-BE49-F238E27FC236}">
                          <a16:creationId xmlns:a16="http://schemas.microsoft.com/office/drawing/2014/main" id="{5E76C768-4367-4A7C-8D2A-0F2EB05084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01819" y="4271284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85">
                      <a:extLst>
                        <a:ext uri="{FF2B5EF4-FFF2-40B4-BE49-F238E27FC236}">
                          <a16:creationId xmlns:a16="http://schemas.microsoft.com/office/drawing/2014/main" id="{112F82F3-0D7D-4D1F-A6F9-2D8690F0941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3315" y="4974070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86">
                      <a:extLst>
                        <a:ext uri="{FF2B5EF4-FFF2-40B4-BE49-F238E27FC236}">
                          <a16:creationId xmlns:a16="http://schemas.microsoft.com/office/drawing/2014/main" id="{994AC90C-EF2E-4CDB-AC50-2B9B02B5F86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15764" y="3590459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87">
                      <a:extLst>
                        <a:ext uri="{FF2B5EF4-FFF2-40B4-BE49-F238E27FC236}">
                          <a16:creationId xmlns:a16="http://schemas.microsoft.com/office/drawing/2014/main" id="{DAEF23B0-D7ED-4587-9F2C-B25FDE7B226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996512" y="5668621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88">
                      <a:extLst>
                        <a:ext uri="{FF2B5EF4-FFF2-40B4-BE49-F238E27FC236}">
                          <a16:creationId xmlns:a16="http://schemas.microsoft.com/office/drawing/2014/main" id="{4998FC82-BBAE-4BD2-95A1-09F3F89E9E5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2435015" y="5646660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91">
                      <a:extLst>
                        <a:ext uri="{FF2B5EF4-FFF2-40B4-BE49-F238E27FC236}">
                          <a16:creationId xmlns:a16="http://schemas.microsoft.com/office/drawing/2014/main" id="{26AAD439-AB45-4DBA-8DA2-4BE026B0117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1726829" y="4306972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92">
                      <a:extLst>
                        <a:ext uri="{FF2B5EF4-FFF2-40B4-BE49-F238E27FC236}">
                          <a16:creationId xmlns:a16="http://schemas.microsoft.com/office/drawing/2014/main" id="{1A3A92F2-A74D-47D7-98AA-4D2DA881665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996512" y="3604185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93">
                      <a:extLst>
                        <a:ext uri="{FF2B5EF4-FFF2-40B4-BE49-F238E27FC236}">
                          <a16:creationId xmlns:a16="http://schemas.microsoft.com/office/drawing/2014/main" id="{96F3EF4D-5F9E-4D7D-96BB-2B91B06CD4B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2427918" y="2957846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94">
                      <a:extLst>
                        <a:ext uri="{FF2B5EF4-FFF2-40B4-BE49-F238E27FC236}">
                          <a16:creationId xmlns:a16="http://schemas.microsoft.com/office/drawing/2014/main" id="{2B80C08F-1F76-4173-AA60-911E05395C8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2427918" y="3660634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95">
                      <a:extLst>
                        <a:ext uri="{FF2B5EF4-FFF2-40B4-BE49-F238E27FC236}">
                          <a16:creationId xmlns:a16="http://schemas.microsoft.com/office/drawing/2014/main" id="{2B107BD6-6A62-4D83-BF45-2C45BAE0CD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844291" y="5000321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96">
                      <a:extLst>
                        <a:ext uri="{FF2B5EF4-FFF2-40B4-BE49-F238E27FC236}">
                          <a16:creationId xmlns:a16="http://schemas.microsoft.com/office/drawing/2014/main" id="{B3751FCB-D8A8-479C-A65B-B1FF3D3BCD2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80367" y="4978359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97">
                      <a:extLst>
                        <a:ext uri="{FF2B5EF4-FFF2-40B4-BE49-F238E27FC236}">
                          <a16:creationId xmlns:a16="http://schemas.microsoft.com/office/drawing/2014/main" id="{566A7451-EDA4-4489-8C67-41A7066C86D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2405788" y="4978359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98">
                      <a:extLst>
                        <a:ext uri="{FF2B5EF4-FFF2-40B4-BE49-F238E27FC236}">
                          <a16:creationId xmlns:a16="http://schemas.microsoft.com/office/drawing/2014/main" id="{089A7BA3-6CDD-46F2-B285-4BBB0F89FC1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58235" y="2935884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99">
                      <a:extLst>
                        <a:ext uri="{FF2B5EF4-FFF2-40B4-BE49-F238E27FC236}">
                          <a16:creationId xmlns:a16="http://schemas.microsoft.com/office/drawing/2014/main" id="{2C5FB100-490F-46CA-896D-32910DA2410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58235" y="4297534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100">
                      <a:extLst>
                        <a:ext uri="{FF2B5EF4-FFF2-40B4-BE49-F238E27FC236}">
                          <a16:creationId xmlns:a16="http://schemas.microsoft.com/office/drawing/2014/main" id="{9A38383E-37F1-4E8C-97D6-BBB1D91C26B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8207395">
                      <a:off x="3865220" y="5704309"/>
                      <a:ext cx="315364" cy="31296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101">
                      <a:extLst>
                        <a:ext uri="{FF2B5EF4-FFF2-40B4-BE49-F238E27FC236}">
                          <a16:creationId xmlns:a16="http://schemas.microsoft.com/office/drawing/2014/main" id="{B57DC70F-F0B0-4D9D-AEB5-EC215CB4302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866422" y="3638671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102">
                      <a:extLst>
                        <a:ext uri="{FF2B5EF4-FFF2-40B4-BE49-F238E27FC236}">
                          <a16:creationId xmlns:a16="http://schemas.microsoft.com/office/drawing/2014/main" id="{937E6BD9-29B6-434F-9A73-EC883E67965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132136" y="3590459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103">
                      <a:extLst>
                        <a:ext uri="{FF2B5EF4-FFF2-40B4-BE49-F238E27FC236}">
                          <a16:creationId xmlns:a16="http://schemas.microsoft.com/office/drawing/2014/main" id="{6B692104-372B-44F3-B8DB-08C33D2648A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818192" y="2931596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104">
                      <a:extLst>
                        <a:ext uri="{FF2B5EF4-FFF2-40B4-BE49-F238E27FC236}">
                          <a16:creationId xmlns:a16="http://schemas.microsoft.com/office/drawing/2014/main" id="{9D208536-0566-4417-A53F-BF23D4F48DB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862454" y="4271284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85">
                      <a:extLst>
                        <a:ext uri="{FF2B5EF4-FFF2-40B4-BE49-F238E27FC236}">
                          <a16:creationId xmlns:a16="http://schemas.microsoft.com/office/drawing/2014/main" id="{9E2F68A4-1F15-4199-A8A9-5006235E0BA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93821" y="5667445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99">
                      <a:extLst>
                        <a:ext uri="{FF2B5EF4-FFF2-40B4-BE49-F238E27FC236}">
                          <a16:creationId xmlns:a16="http://schemas.microsoft.com/office/drawing/2014/main" id="{7ADEE5E0-83D0-491B-9726-04DCBD7A07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985680" y="4359673"/>
                      <a:ext cx="325511" cy="29496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99">
                      <a:extLst>
                        <a:ext uri="{FF2B5EF4-FFF2-40B4-BE49-F238E27FC236}">
                          <a16:creationId xmlns:a16="http://schemas.microsoft.com/office/drawing/2014/main" id="{C138D4CD-473E-4960-BBDC-CE57B737E4B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1729715" y="4998665"/>
                      <a:ext cx="325511" cy="29496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96">
                      <a:extLst>
                        <a:ext uri="{FF2B5EF4-FFF2-40B4-BE49-F238E27FC236}">
                          <a16:creationId xmlns:a16="http://schemas.microsoft.com/office/drawing/2014/main" id="{0A20AA14-4EF4-4213-9C78-CEEFB12F2A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67667" y="5689559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69" name="Text Box 56">
                    <a:extLst>
                      <a:ext uri="{FF2B5EF4-FFF2-40B4-BE49-F238E27FC236}">
                        <a16:creationId xmlns:a16="http://schemas.microsoft.com/office/drawing/2014/main" id="{B99AC5AA-9467-47E8-96DA-4B811452F0C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63177" y="2476601"/>
                    <a:ext cx="336550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itchFamily="18" charset="0"/>
                        <a:cs typeface="Arial"/>
                      </a:rPr>
                      <a:t>0</a:t>
                    </a:r>
                  </a:p>
                </p:txBody>
              </p:sp>
              <p:sp>
                <p:nvSpPr>
                  <p:cNvPr id="270" name="Text Box 56">
                    <a:extLst>
                      <a:ext uri="{FF2B5EF4-FFF2-40B4-BE49-F238E27FC236}">
                        <a16:creationId xmlns:a16="http://schemas.microsoft.com/office/drawing/2014/main" id="{7A555137-3CEE-4081-8642-E3DD833A322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0258" y="3169495"/>
                    <a:ext cx="336550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itchFamily="18" charset="0"/>
                        <a:cs typeface="Arial"/>
                      </a:rPr>
                      <a:t>0</a:t>
                    </a:r>
                  </a:p>
                </p:txBody>
              </p:sp>
              <p:sp>
                <p:nvSpPr>
                  <p:cNvPr id="271" name="Text Box 56">
                    <a:extLst>
                      <a:ext uri="{FF2B5EF4-FFF2-40B4-BE49-F238E27FC236}">
                        <a16:creationId xmlns:a16="http://schemas.microsoft.com/office/drawing/2014/main" id="{A75EF549-BC3F-42FB-ADC8-7AFD4EDCD1B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11248" y="3152825"/>
                    <a:ext cx="336550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itchFamily="18" charset="0"/>
                        <a:cs typeface="Arial"/>
                      </a:rPr>
                      <a:t>2</a:t>
                    </a:r>
                  </a:p>
                </p:txBody>
              </p:sp>
            </p:grpSp>
            <p:sp>
              <p:nvSpPr>
                <p:cNvPr id="262" name="Text Box 56">
                  <a:extLst>
                    <a:ext uri="{FF2B5EF4-FFF2-40B4-BE49-F238E27FC236}">
                      <a16:creationId xmlns:a16="http://schemas.microsoft.com/office/drawing/2014/main" id="{9A90D0CA-BF5B-4E0E-9A01-2617EED300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8247" y="2458640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3" name="Text Box 56">
                  <a:extLst>
                    <a:ext uri="{FF2B5EF4-FFF2-40B4-BE49-F238E27FC236}">
                      <a16:creationId xmlns:a16="http://schemas.microsoft.com/office/drawing/2014/main" id="{FFBF2A57-D26C-482B-B18A-FECDE0CCB0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38203" y="2367125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4" name="Text Box 56">
                  <a:extLst>
                    <a:ext uri="{FF2B5EF4-FFF2-40B4-BE49-F238E27FC236}">
                      <a16:creationId xmlns:a16="http://schemas.microsoft.com/office/drawing/2014/main" id="{E1AAA36F-BBA3-4CCB-9D0C-E8EF24FFAA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57624" y="2375168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5" name="Text Box 56">
                  <a:extLst>
                    <a:ext uri="{FF2B5EF4-FFF2-40B4-BE49-F238E27FC236}">
                      <a16:creationId xmlns:a16="http://schemas.microsoft.com/office/drawing/2014/main" id="{4261AE38-EA18-4137-9506-02CD92B75E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301050" y="2477474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6" name="Text Box 56">
                  <a:extLst>
                    <a:ext uri="{FF2B5EF4-FFF2-40B4-BE49-F238E27FC236}">
                      <a16:creationId xmlns:a16="http://schemas.microsoft.com/office/drawing/2014/main" id="{FF4EBC2A-899D-471E-A1D5-FAB637FE485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34225" y="2996363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2</a:t>
                  </a:r>
                </a:p>
              </p:txBody>
            </p:sp>
            <p:sp>
              <p:nvSpPr>
                <p:cNvPr id="267" name="Text Box 56">
                  <a:extLst>
                    <a:ext uri="{FF2B5EF4-FFF2-40B4-BE49-F238E27FC236}">
                      <a16:creationId xmlns:a16="http://schemas.microsoft.com/office/drawing/2014/main" id="{2D29F49E-F912-4F48-84CC-3335867936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28855" y="3080423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2</a:t>
                  </a:r>
                </a:p>
              </p:txBody>
            </p:sp>
          </p:grpSp>
          <p:sp>
            <p:nvSpPr>
              <p:cNvPr id="323" name="Text Box 56">
                <a:extLst>
                  <a:ext uri="{FF2B5EF4-FFF2-40B4-BE49-F238E27FC236}">
                    <a16:creationId xmlns:a16="http://schemas.microsoft.com/office/drawing/2014/main" id="{A0962B6D-72A8-4397-9268-BDE65F60AC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1541" y="3688711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324" name="Text Box 56">
                <a:extLst>
                  <a:ext uri="{FF2B5EF4-FFF2-40B4-BE49-F238E27FC236}">
                    <a16:creationId xmlns:a16="http://schemas.microsoft.com/office/drawing/2014/main" id="{17A5D413-6C0E-46CE-BDB6-4CE12882B5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0962" y="369675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10</a:t>
                </a:r>
              </a:p>
            </p:txBody>
          </p:sp>
        </p:grp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C8FB88FE-A1D3-4E05-B319-AF1B2384D1DE}"/>
                </a:ext>
              </a:extLst>
            </p:cNvPr>
            <p:cNvSpPr/>
            <p:nvPr/>
          </p:nvSpPr>
          <p:spPr>
            <a:xfrm>
              <a:off x="1368313" y="2674217"/>
              <a:ext cx="1879039" cy="1215796"/>
            </a:xfrm>
            <a:custGeom>
              <a:avLst/>
              <a:gdLst>
                <a:gd name="connsiteX0" fmla="*/ 0 w 1879039"/>
                <a:gd name="connsiteY0" fmla="*/ 0 h 579770"/>
                <a:gd name="connsiteX1" fmla="*/ 1879039 w 1879039"/>
                <a:gd name="connsiteY1" fmla="*/ 0 h 579770"/>
                <a:gd name="connsiteX2" fmla="*/ 1879039 w 1879039"/>
                <a:gd name="connsiteY2" fmla="*/ 579770 h 579770"/>
                <a:gd name="connsiteX3" fmla="*/ 0 w 1879039"/>
                <a:gd name="connsiteY3" fmla="*/ 579770 h 579770"/>
                <a:gd name="connsiteX4" fmla="*/ 0 w 1879039"/>
                <a:gd name="connsiteY4" fmla="*/ 0 h 579770"/>
                <a:gd name="connsiteX0" fmla="*/ 0 w 1879039"/>
                <a:gd name="connsiteY0" fmla="*/ 0 h 579770"/>
                <a:gd name="connsiteX1" fmla="*/ 1879039 w 1879039"/>
                <a:gd name="connsiteY1" fmla="*/ 0 h 579770"/>
                <a:gd name="connsiteX2" fmla="*/ 1879039 w 1879039"/>
                <a:gd name="connsiteY2" fmla="*/ 579770 h 579770"/>
                <a:gd name="connsiteX3" fmla="*/ 525948 w 1879039"/>
                <a:gd name="connsiteY3" fmla="*/ 565556 h 579770"/>
                <a:gd name="connsiteX4" fmla="*/ 0 w 1879039"/>
                <a:gd name="connsiteY4" fmla="*/ 579770 h 579770"/>
                <a:gd name="connsiteX5" fmla="*/ 0 w 1879039"/>
                <a:gd name="connsiteY5" fmla="*/ 0 h 579770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0 w 1879039"/>
                <a:gd name="connsiteY4" fmla="*/ 579770 h 1236116"/>
                <a:gd name="connsiteX5" fmla="*/ 0 w 1879039"/>
                <a:gd name="connsiteY5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1064428 w 1879039"/>
                <a:gd name="connsiteY4" fmla="*/ 1002436 h 1236116"/>
                <a:gd name="connsiteX5" fmla="*/ 0 w 1879039"/>
                <a:gd name="connsiteY5" fmla="*/ 579770 h 1236116"/>
                <a:gd name="connsiteX6" fmla="*/ 0 w 1879039"/>
                <a:gd name="connsiteY6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0 w 1879039"/>
                <a:gd name="connsiteY5" fmla="*/ 579770 h 1236116"/>
                <a:gd name="connsiteX6" fmla="*/ 0 w 1879039"/>
                <a:gd name="connsiteY6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0 w 1879039"/>
                <a:gd name="connsiteY5" fmla="*/ 579770 h 1236116"/>
                <a:gd name="connsiteX6" fmla="*/ 404028 w 1879039"/>
                <a:gd name="connsiteY6" fmla="*/ 626516 h 1236116"/>
                <a:gd name="connsiteX7" fmla="*/ 0 w 1879039"/>
                <a:gd name="connsiteY7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0 w 1879039"/>
                <a:gd name="connsiteY5" fmla="*/ 579770 h 1236116"/>
                <a:gd name="connsiteX6" fmla="*/ 17948 w 1879039"/>
                <a:gd name="connsiteY6" fmla="*/ 1185316 h 1236116"/>
                <a:gd name="connsiteX7" fmla="*/ 0 w 1879039"/>
                <a:gd name="connsiteY7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416560 w 1879039"/>
                <a:gd name="connsiteY5" fmla="*/ 1199530 h 1236116"/>
                <a:gd name="connsiteX6" fmla="*/ 17948 w 1879039"/>
                <a:gd name="connsiteY6" fmla="*/ 1185316 h 1236116"/>
                <a:gd name="connsiteX7" fmla="*/ 0 w 1879039"/>
                <a:gd name="connsiteY7" fmla="*/ 0 h 1236116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617388 w 1879039"/>
                <a:gd name="connsiteY4" fmla="*/ 656996 h 1199530"/>
                <a:gd name="connsiteX5" fmla="*/ 41656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627548 w 1879039"/>
                <a:gd name="connsiteY4" fmla="*/ 626516 h 1199530"/>
                <a:gd name="connsiteX5" fmla="*/ 41656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627548 w 1879039"/>
                <a:gd name="connsiteY4" fmla="*/ 626516 h 1199530"/>
                <a:gd name="connsiteX5" fmla="*/ 65024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597068 w 1879039"/>
                <a:gd name="connsiteY4" fmla="*/ 596036 h 1199530"/>
                <a:gd name="connsiteX5" fmla="*/ 65024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214770"/>
                <a:gd name="connsiteX1" fmla="*/ 1879039 w 1879039"/>
                <a:gd name="connsiteY1" fmla="*/ 0 h 1214770"/>
                <a:gd name="connsiteX2" fmla="*/ 1879039 w 1879039"/>
                <a:gd name="connsiteY2" fmla="*/ 579770 h 1214770"/>
                <a:gd name="connsiteX3" fmla="*/ 1247308 w 1879039"/>
                <a:gd name="connsiteY3" fmla="*/ 585876 h 1214770"/>
                <a:gd name="connsiteX4" fmla="*/ 597068 w 1879039"/>
                <a:gd name="connsiteY4" fmla="*/ 596036 h 1214770"/>
                <a:gd name="connsiteX5" fmla="*/ 624840 w 1879039"/>
                <a:gd name="connsiteY5" fmla="*/ 1214770 h 1214770"/>
                <a:gd name="connsiteX6" fmla="*/ 17948 w 1879039"/>
                <a:gd name="connsiteY6" fmla="*/ 1185316 h 1214770"/>
                <a:gd name="connsiteX7" fmla="*/ 0 w 1879039"/>
                <a:gd name="connsiteY7" fmla="*/ 0 h 1214770"/>
                <a:gd name="connsiteX0" fmla="*/ 0 w 1879039"/>
                <a:gd name="connsiteY0" fmla="*/ 0 h 1214770"/>
                <a:gd name="connsiteX1" fmla="*/ 1879039 w 1879039"/>
                <a:gd name="connsiteY1" fmla="*/ 0 h 1214770"/>
                <a:gd name="connsiteX2" fmla="*/ 1879039 w 1879039"/>
                <a:gd name="connsiteY2" fmla="*/ 579770 h 1214770"/>
                <a:gd name="connsiteX3" fmla="*/ 1247308 w 1879039"/>
                <a:gd name="connsiteY3" fmla="*/ 585876 h 1214770"/>
                <a:gd name="connsiteX4" fmla="*/ 619928 w 1879039"/>
                <a:gd name="connsiteY4" fmla="*/ 596036 h 1214770"/>
                <a:gd name="connsiteX5" fmla="*/ 624840 w 1879039"/>
                <a:gd name="connsiteY5" fmla="*/ 1214770 h 1214770"/>
                <a:gd name="connsiteX6" fmla="*/ 17948 w 1879039"/>
                <a:gd name="connsiteY6" fmla="*/ 1185316 h 1214770"/>
                <a:gd name="connsiteX7" fmla="*/ 0 w 1879039"/>
                <a:gd name="connsiteY7" fmla="*/ 0 h 1214770"/>
                <a:gd name="connsiteX0" fmla="*/ 0 w 1879039"/>
                <a:gd name="connsiteY0" fmla="*/ 0 h 1215796"/>
                <a:gd name="connsiteX1" fmla="*/ 1879039 w 1879039"/>
                <a:gd name="connsiteY1" fmla="*/ 0 h 1215796"/>
                <a:gd name="connsiteX2" fmla="*/ 1879039 w 1879039"/>
                <a:gd name="connsiteY2" fmla="*/ 579770 h 1215796"/>
                <a:gd name="connsiteX3" fmla="*/ 1247308 w 1879039"/>
                <a:gd name="connsiteY3" fmla="*/ 585876 h 1215796"/>
                <a:gd name="connsiteX4" fmla="*/ 619928 w 1879039"/>
                <a:gd name="connsiteY4" fmla="*/ 596036 h 1215796"/>
                <a:gd name="connsiteX5" fmla="*/ 624840 w 1879039"/>
                <a:gd name="connsiteY5" fmla="*/ 1214770 h 1215796"/>
                <a:gd name="connsiteX6" fmla="*/ 10328 w 1879039"/>
                <a:gd name="connsiteY6" fmla="*/ 1215796 h 1215796"/>
                <a:gd name="connsiteX7" fmla="*/ 0 w 1879039"/>
                <a:gd name="connsiteY7" fmla="*/ 0 h 121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9039" h="1215796">
                  <a:moveTo>
                    <a:pt x="0" y="0"/>
                  </a:moveTo>
                  <a:lnTo>
                    <a:pt x="1879039" y="0"/>
                  </a:lnTo>
                  <a:lnTo>
                    <a:pt x="1879039" y="579770"/>
                  </a:lnTo>
                  <a:lnTo>
                    <a:pt x="1247308" y="585876"/>
                  </a:lnTo>
                  <a:lnTo>
                    <a:pt x="619928" y="596036"/>
                  </a:lnTo>
                  <a:cubicBezTo>
                    <a:pt x="621565" y="802281"/>
                    <a:pt x="623203" y="1008525"/>
                    <a:pt x="624840" y="1214770"/>
                  </a:cubicBezTo>
                  <a:lnTo>
                    <a:pt x="10328" y="1215796"/>
                  </a:lnTo>
                  <a:cubicBezTo>
                    <a:pt x="6885" y="810531"/>
                    <a:pt x="3443" y="405265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979EDCA4-2CEA-46F5-BEB4-8D27879D8402}"/>
                </a:ext>
              </a:extLst>
            </p:cNvPr>
            <p:cNvSpPr/>
            <p:nvPr/>
          </p:nvSpPr>
          <p:spPr>
            <a:xfrm>
              <a:off x="2008783" y="3292723"/>
              <a:ext cx="614501" cy="600979"/>
            </a:xfrm>
            <a:prstGeom prst="rect">
              <a:avLst/>
            </a:prstGeom>
            <a:solidFill>
              <a:srgbClr val="FF3300">
                <a:alpha val="2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0F761F18-C727-4B18-8A18-3F592C3FEA46}"/>
              </a:ext>
            </a:extLst>
          </p:cNvPr>
          <p:cNvSpPr txBox="1"/>
          <p:nvPr/>
        </p:nvSpPr>
        <p:spPr>
          <a:xfrm>
            <a:off x="1042983" y="5352595"/>
            <a:ext cx="2629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6 cells accumulated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4 cells draining</a:t>
            </a:r>
          </a:p>
        </p:txBody>
      </p:sp>
    </p:spTree>
    <p:extLst>
      <p:ext uri="{BB962C8B-B14F-4D97-AF65-F5344CB8AC3E}">
        <p14:creationId xmlns:p14="http://schemas.microsoft.com/office/powerpoint/2010/main" val="394410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ck and Jill">
            <a:extLst>
              <a:ext uri="{FF2B5EF4-FFF2-40B4-BE49-F238E27FC236}">
                <a16:creationId xmlns:a16="http://schemas.microsoft.com/office/drawing/2014/main" id="{58C7954E-97B3-4EB0-83B1-A91A7962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52" y="1153774"/>
            <a:ext cx="10795288" cy="37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69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7600"/>
            <a:ext cx="10542269" cy="801964"/>
          </a:xfrm>
        </p:spPr>
        <p:txBody>
          <a:bodyPr>
            <a:normAutofit/>
          </a:bodyPr>
          <a:lstStyle/>
          <a:p>
            <a:r>
              <a:rPr lang="en-US" dirty="0"/>
              <a:t>The flow accumulation grid is created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EBDDAE-9E3C-4F70-B5A7-B56713B21B89}"/>
              </a:ext>
            </a:extLst>
          </p:cNvPr>
          <p:cNvGrpSpPr/>
          <p:nvPr/>
        </p:nvGrpSpPr>
        <p:grpSpPr>
          <a:xfrm>
            <a:off x="4830516" y="2058964"/>
            <a:ext cx="3114675" cy="3057115"/>
            <a:chOff x="4830516" y="2058964"/>
            <a:chExt cx="3114675" cy="3057115"/>
          </a:xfrm>
        </p:grpSpPr>
        <p:sp>
          <p:nvSpPr>
            <p:cNvPr id="231" name="Text Box 73">
              <a:extLst>
                <a:ext uri="{FF2B5EF4-FFF2-40B4-BE49-F238E27FC236}">
                  <a16:creationId xmlns:a16="http://schemas.microsoft.com/office/drawing/2014/main" id="{E2C73489-9D5A-46D9-998A-21B5DFE0E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8592" y="454032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4</a:t>
              </a:r>
            </a:p>
          </p:txBody>
        </p:sp>
        <p:grpSp>
          <p:nvGrpSpPr>
            <p:cNvPr id="186" name="Group 3">
              <a:extLst>
                <a:ext uri="{FF2B5EF4-FFF2-40B4-BE49-F238E27FC236}">
                  <a16:creationId xmlns:a16="http://schemas.microsoft.com/office/drawing/2014/main" id="{C81CC488-92C2-4AA9-A333-53278C3BD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0516" y="2058964"/>
              <a:ext cx="3114675" cy="3057115"/>
              <a:chOff x="1877" y="1152"/>
              <a:chExt cx="1971" cy="1776"/>
            </a:xfrm>
          </p:grpSpPr>
          <p:sp>
            <p:nvSpPr>
              <p:cNvPr id="235" name="Rectangle 4">
                <a:extLst>
                  <a:ext uri="{FF2B5EF4-FFF2-40B4-BE49-F238E27FC236}">
                    <a16:creationId xmlns:a16="http://schemas.microsoft.com/office/drawing/2014/main" id="{66189D19-8DD9-419D-83CD-FA5BAADA0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152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36" name="Rectangle 5">
                <a:extLst>
                  <a:ext uri="{FF2B5EF4-FFF2-40B4-BE49-F238E27FC236}">
                    <a16:creationId xmlns:a16="http://schemas.microsoft.com/office/drawing/2014/main" id="{6595CB7C-F406-4DCE-82B5-3B03AD3EA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37" name="Rectangle 6">
                <a:extLst>
                  <a:ext uri="{FF2B5EF4-FFF2-40B4-BE49-F238E27FC236}">
                    <a16:creationId xmlns:a16="http://schemas.microsoft.com/office/drawing/2014/main" id="{FDCCC1FD-D89D-438E-997F-4E7AF5B43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38" name="Rectangle 7">
                <a:extLst>
                  <a:ext uri="{FF2B5EF4-FFF2-40B4-BE49-F238E27FC236}">
                    <a16:creationId xmlns:a16="http://schemas.microsoft.com/office/drawing/2014/main" id="{E179D165-2510-4D46-B4F7-CCFF0CE1D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39" name="Rectangle 8">
                <a:extLst>
                  <a:ext uri="{FF2B5EF4-FFF2-40B4-BE49-F238E27FC236}">
                    <a16:creationId xmlns:a16="http://schemas.microsoft.com/office/drawing/2014/main" id="{58E55046-0667-411D-BFEF-29DB31602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0" name="Rectangle 9">
                <a:extLst>
                  <a:ext uri="{FF2B5EF4-FFF2-40B4-BE49-F238E27FC236}">
                    <a16:creationId xmlns:a16="http://schemas.microsoft.com/office/drawing/2014/main" id="{E6F3697C-4C27-4DB8-BD77-D606B4E0B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1" name="Rectangle 10">
                <a:extLst>
                  <a:ext uri="{FF2B5EF4-FFF2-40B4-BE49-F238E27FC236}">
                    <a16:creationId xmlns:a16="http://schemas.microsoft.com/office/drawing/2014/main" id="{5282C704-F4C0-4BC0-833E-974D0EA68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2" name="Rectangle 11">
                <a:extLst>
                  <a:ext uri="{FF2B5EF4-FFF2-40B4-BE49-F238E27FC236}">
                    <a16:creationId xmlns:a16="http://schemas.microsoft.com/office/drawing/2014/main" id="{0681C71C-BB19-4141-A84F-967D98548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3" name="Rectangle 12">
                <a:extLst>
                  <a:ext uri="{FF2B5EF4-FFF2-40B4-BE49-F238E27FC236}">
                    <a16:creationId xmlns:a16="http://schemas.microsoft.com/office/drawing/2014/main" id="{670FCE06-4BCF-4C54-A48F-1223C912F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507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4" name="Rectangle 13">
                <a:extLst>
                  <a:ext uri="{FF2B5EF4-FFF2-40B4-BE49-F238E27FC236}">
                    <a16:creationId xmlns:a16="http://schemas.microsoft.com/office/drawing/2014/main" id="{33438EFC-A00E-419F-A9BF-78F91C3F4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5" name="Rectangle 14">
                <a:extLst>
                  <a:ext uri="{FF2B5EF4-FFF2-40B4-BE49-F238E27FC236}">
                    <a16:creationId xmlns:a16="http://schemas.microsoft.com/office/drawing/2014/main" id="{FFF1FD3E-38B4-4AF5-842E-DC88729CD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6" name="Rectangle 15">
                <a:extLst>
                  <a:ext uri="{FF2B5EF4-FFF2-40B4-BE49-F238E27FC236}">
                    <a16:creationId xmlns:a16="http://schemas.microsoft.com/office/drawing/2014/main" id="{1C76ACD1-7237-4451-9BE9-4DEBF9E5F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7" name="Rectangle 16">
                <a:extLst>
                  <a:ext uri="{FF2B5EF4-FFF2-40B4-BE49-F238E27FC236}">
                    <a16:creationId xmlns:a16="http://schemas.microsoft.com/office/drawing/2014/main" id="{A631F775-6611-4F48-8887-74FCC3D75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8" name="Rectangle 17">
                <a:extLst>
                  <a:ext uri="{FF2B5EF4-FFF2-40B4-BE49-F238E27FC236}">
                    <a16:creationId xmlns:a16="http://schemas.microsoft.com/office/drawing/2014/main" id="{683B7CE9-1F6A-4A7C-A390-7AB5081F7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862"/>
                <a:ext cx="395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9" name="Rectangle 18">
                <a:extLst>
                  <a:ext uri="{FF2B5EF4-FFF2-40B4-BE49-F238E27FC236}">
                    <a16:creationId xmlns:a16="http://schemas.microsoft.com/office/drawing/2014/main" id="{F3E1DF42-AD5D-4A76-A1D2-A4E94E5FD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0" name="Rectangle 19">
                <a:extLst>
                  <a:ext uri="{FF2B5EF4-FFF2-40B4-BE49-F238E27FC236}">
                    <a16:creationId xmlns:a16="http://schemas.microsoft.com/office/drawing/2014/main" id="{FD25E754-9163-4354-B61B-6A6190369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1" name="Rectangle 20">
                <a:extLst>
                  <a:ext uri="{FF2B5EF4-FFF2-40B4-BE49-F238E27FC236}">
                    <a16:creationId xmlns:a16="http://schemas.microsoft.com/office/drawing/2014/main" id="{E4CF0A39-245C-4EA6-92C5-95FFD39C2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2" name="Rectangle 21">
                <a:extLst>
                  <a:ext uri="{FF2B5EF4-FFF2-40B4-BE49-F238E27FC236}">
                    <a16:creationId xmlns:a16="http://schemas.microsoft.com/office/drawing/2014/main" id="{97B25BA0-80F4-4118-982D-4F6E553AC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3" name="Rectangle 22">
                <a:extLst>
                  <a:ext uri="{FF2B5EF4-FFF2-40B4-BE49-F238E27FC236}">
                    <a16:creationId xmlns:a16="http://schemas.microsoft.com/office/drawing/2014/main" id="{2C8A87D7-6198-4568-A8C7-7C71EFAE0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2218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4" name="Rectangle 23">
                <a:extLst>
                  <a:ext uri="{FF2B5EF4-FFF2-40B4-BE49-F238E27FC236}">
                    <a16:creationId xmlns:a16="http://schemas.microsoft.com/office/drawing/2014/main" id="{6022A082-37AD-437D-BE2E-06BB1D51B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5" name="Rectangle 24">
                <a:extLst>
                  <a:ext uri="{FF2B5EF4-FFF2-40B4-BE49-F238E27FC236}">
                    <a16:creationId xmlns:a16="http://schemas.microsoft.com/office/drawing/2014/main" id="{C20B9C4F-5C61-4773-82D6-6879F4C2C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6" name="Rectangle 25">
                <a:extLst>
                  <a:ext uri="{FF2B5EF4-FFF2-40B4-BE49-F238E27FC236}">
                    <a16:creationId xmlns:a16="http://schemas.microsoft.com/office/drawing/2014/main" id="{316706F5-B9D4-465B-BA78-DEA014584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7" name="Rectangle 26">
                <a:extLst>
                  <a:ext uri="{FF2B5EF4-FFF2-40B4-BE49-F238E27FC236}">
                    <a16:creationId xmlns:a16="http://schemas.microsoft.com/office/drawing/2014/main" id="{026039BC-E7C8-4581-8DBA-7CE2B4110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8" name="Rectangle 27">
                <a:extLst>
                  <a:ext uri="{FF2B5EF4-FFF2-40B4-BE49-F238E27FC236}">
                    <a16:creationId xmlns:a16="http://schemas.microsoft.com/office/drawing/2014/main" id="{0ADAA5FB-ADA6-4A11-8E41-F88BF0381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9" name="Rectangle 28">
                <a:extLst>
                  <a:ext uri="{FF2B5EF4-FFF2-40B4-BE49-F238E27FC236}">
                    <a16:creationId xmlns:a16="http://schemas.microsoft.com/office/drawing/2014/main" id="{11CC7B2F-7F7C-43EF-8681-20A4B2C63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8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</p:grpSp>
        <p:sp>
          <p:nvSpPr>
            <p:cNvPr id="210" name="Text Box 52">
              <a:extLst>
                <a:ext uri="{FF2B5EF4-FFF2-40B4-BE49-F238E27FC236}">
                  <a16:creationId xmlns:a16="http://schemas.microsoft.com/office/drawing/2014/main" id="{B2C9A5BD-2062-40B8-9B7A-15A59C40B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1933" y="2124399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1" name="Text Box 53">
              <a:extLst>
                <a:ext uri="{FF2B5EF4-FFF2-40B4-BE49-F238E27FC236}">
                  <a16:creationId xmlns:a16="http://schemas.microsoft.com/office/drawing/2014/main" id="{56074FED-F60B-4C3B-9844-613CCAFD0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9045" y="213531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2" name="Text Box 54">
              <a:extLst>
                <a:ext uri="{FF2B5EF4-FFF2-40B4-BE49-F238E27FC236}">
                  <a16:creationId xmlns:a16="http://schemas.microsoft.com/office/drawing/2014/main" id="{4C098470-F89C-4AE8-8EDD-2B8E00C87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953" y="2084364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3" name="Text Box 55">
              <a:extLst>
                <a:ext uri="{FF2B5EF4-FFF2-40B4-BE49-F238E27FC236}">
                  <a16:creationId xmlns:a16="http://schemas.microsoft.com/office/drawing/2014/main" id="{545A2C61-0169-4F0A-B5A9-801613431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6951" y="2113201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4" name="Text Box 56">
              <a:extLst>
                <a:ext uri="{FF2B5EF4-FFF2-40B4-BE49-F238E27FC236}">
                  <a16:creationId xmlns:a16="http://schemas.microsoft.com/office/drawing/2014/main" id="{7A4B3C2A-1764-477B-B8D1-CC2B73FBD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898" y="21367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5" name="Text Box 57">
              <a:extLst>
                <a:ext uri="{FF2B5EF4-FFF2-40B4-BE49-F238E27FC236}">
                  <a16:creationId xmlns:a16="http://schemas.microsoft.com/office/drawing/2014/main" id="{E7EC5178-477D-4E7D-BE4E-1DD8EFD98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953" y="3836964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6" name="Text Box 58">
              <a:extLst>
                <a:ext uri="{FF2B5EF4-FFF2-40B4-BE49-F238E27FC236}">
                  <a16:creationId xmlns:a16="http://schemas.microsoft.com/office/drawing/2014/main" id="{5EBE83D2-35C6-4C9C-82A7-C8AA8966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898" y="45751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7" name="Text Box 59">
              <a:extLst>
                <a:ext uri="{FF2B5EF4-FFF2-40B4-BE49-F238E27FC236}">
                  <a16:creationId xmlns:a16="http://schemas.microsoft.com/office/drawing/2014/main" id="{B350AE50-E1F4-439A-8A24-11FFB18537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898" y="39655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  <p:sp>
          <p:nvSpPr>
            <p:cNvPr id="218" name="Text Box 60">
              <a:extLst>
                <a:ext uri="{FF2B5EF4-FFF2-40B4-BE49-F238E27FC236}">
                  <a16:creationId xmlns:a16="http://schemas.microsoft.com/office/drawing/2014/main" id="{2958F397-71C6-49AB-B15B-D79CB08D9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898" y="34321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9" name="Text Box 61">
              <a:extLst>
                <a:ext uri="{FF2B5EF4-FFF2-40B4-BE49-F238E27FC236}">
                  <a16:creationId xmlns:a16="http://schemas.microsoft.com/office/drawing/2014/main" id="{AA07325D-8E16-4721-B764-742341A83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898" y="27463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20" name="Text Box 62">
              <a:extLst>
                <a:ext uri="{FF2B5EF4-FFF2-40B4-BE49-F238E27FC236}">
                  <a16:creationId xmlns:a16="http://schemas.microsoft.com/office/drawing/2014/main" id="{751F8839-7ABC-44FF-886D-FDFFFF01A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6503" y="3316491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21" name="Text Box 63">
              <a:extLst>
                <a:ext uri="{FF2B5EF4-FFF2-40B4-BE49-F238E27FC236}">
                  <a16:creationId xmlns:a16="http://schemas.microsoft.com/office/drawing/2014/main" id="{DE2D4632-FC2F-48BD-A69D-3E4A5FE8E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7393" y="3927727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22" name="Text Box 64">
              <a:extLst>
                <a:ext uri="{FF2B5EF4-FFF2-40B4-BE49-F238E27FC236}">
                  <a16:creationId xmlns:a16="http://schemas.microsoft.com/office/drawing/2014/main" id="{2B0576CC-83B9-4555-ACD8-89FA3F1A6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1200" y="331760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23" name="Text Box 65">
              <a:extLst>
                <a:ext uri="{FF2B5EF4-FFF2-40B4-BE49-F238E27FC236}">
                  <a16:creationId xmlns:a16="http://schemas.microsoft.com/office/drawing/2014/main" id="{F3E01998-4E95-4F3D-87B3-B78261B09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953" y="2617764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24" name="Text Box 66">
              <a:extLst>
                <a:ext uri="{FF2B5EF4-FFF2-40B4-BE49-F238E27FC236}">
                  <a16:creationId xmlns:a16="http://schemas.microsoft.com/office/drawing/2014/main" id="{EBCEAF39-7F0E-4410-BE7C-AC60F9FCBC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1391" y="270868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2</a:t>
              </a:r>
            </a:p>
          </p:txBody>
        </p:sp>
        <p:sp>
          <p:nvSpPr>
            <p:cNvPr id="225" name="Text Box 67">
              <a:extLst>
                <a:ext uri="{FF2B5EF4-FFF2-40B4-BE49-F238E27FC236}">
                  <a16:creationId xmlns:a16="http://schemas.microsoft.com/office/drawing/2014/main" id="{1072097E-D6FE-4564-9781-8A359C191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0358" y="271934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2</a:t>
              </a:r>
            </a:p>
          </p:txBody>
        </p:sp>
        <p:sp>
          <p:nvSpPr>
            <p:cNvPr id="226" name="Text Box 68">
              <a:extLst>
                <a:ext uri="{FF2B5EF4-FFF2-40B4-BE49-F238E27FC236}">
                  <a16:creationId xmlns:a16="http://schemas.microsoft.com/office/drawing/2014/main" id="{3A0948D3-17B7-4D99-949F-66965B009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4668" y="2740961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2</a:t>
              </a:r>
            </a:p>
          </p:txBody>
        </p:sp>
        <p:sp>
          <p:nvSpPr>
            <p:cNvPr id="227" name="Text Box 69">
              <a:extLst>
                <a:ext uri="{FF2B5EF4-FFF2-40B4-BE49-F238E27FC236}">
                  <a16:creationId xmlns:a16="http://schemas.microsoft.com/office/drawing/2014/main" id="{9B685296-BE4A-40FE-902F-98CD53FD36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5497" y="336109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10</a:t>
              </a:r>
            </a:p>
          </p:txBody>
        </p:sp>
        <p:sp>
          <p:nvSpPr>
            <p:cNvPr id="228" name="Text Box 70">
              <a:extLst>
                <a:ext uri="{FF2B5EF4-FFF2-40B4-BE49-F238E27FC236}">
                  <a16:creationId xmlns:a16="http://schemas.microsoft.com/office/drawing/2014/main" id="{12BCE65E-7B85-4738-8870-FF7C22680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2766" y="3340077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  <p:sp>
          <p:nvSpPr>
            <p:cNvPr id="229" name="Text Box 71">
              <a:extLst>
                <a:ext uri="{FF2B5EF4-FFF2-40B4-BE49-F238E27FC236}">
                  <a16:creationId xmlns:a16="http://schemas.microsoft.com/office/drawing/2014/main" id="{9AC2E13B-9624-44FB-9075-0B839EF8A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8286" y="394325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30" name="Text Box 72">
              <a:extLst>
                <a:ext uri="{FF2B5EF4-FFF2-40B4-BE49-F238E27FC236}">
                  <a16:creationId xmlns:a16="http://schemas.microsoft.com/office/drawing/2014/main" id="{4D43720C-FE8D-448D-8514-DDB843184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6787" y="3948419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14</a:t>
              </a:r>
            </a:p>
          </p:txBody>
        </p:sp>
        <p:sp>
          <p:nvSpPr>
            <p:cNvPr id="232" name="Text Box 74">
              <a:extLst>
                <a:ext uri="{FF2B5EF4-FFF2-40B4-BE49-F238E27FC236}">
                  <a16:creationId xmlns:a16="http://schemas.microsoft.com/office/drawing/2014/main" id="{6EDF4447-D40D-4BD7-905D-857B90B94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3604" y="454849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  <p:sp>
          <p:nvSpPr>
            <p:cNvPr id="233" name="Text Box 75">
              <a:extLst>
                <a:ext uri="{FF2B5EF4-FFF2-40B4-BE49-F238E27FC236}">
                  <a16:creationId xmlns:a16="http://schemas.microsoft.com/office/drawing/2014/main" id="{7FF304C9-234D-483D-B6F2-F81271E19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7991" y="4577388"/>
              <a:ext cx="5111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19</a:t>
              </a:r>
            </a:p>
          </p:txBody>
        </p:sp>
        <p:sp>
          <p:nvSpPr>
            <p:cNvPr id="234" name="Text Box 76">
              <a:extLst>
                <a:ext uri="{FF2B5EF4-FFF2-40B4-BE49-F238E27FC236}">
                  <a16:creationId xmlns:a16="http://schemas.microsoft.com/office/drawing/2014/main" id="{1FFD7847-65D4-4D7E-9CDA-069D9518C3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3716" y="45751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C6E74B-AFA8-4F49-957C-60913BEB3873}"/>
              </a:ext>
            </a:extLst>
          </p:cNvPr>
          <p:cNvGrpSpPr/>
          <p:nvPr/>
        </p:nvGrpSpPr>
        <p:grpSpPr>
          <a:xfrm>
            <a:off x="706432" y="2058964"/>
            <a:ext cx="3183538" cy="3048830"/>
            <a:chOff x="706432" y="2058964"/>
            <a:chExt cx="3183538" cy="30488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D32B75-9926-4486-9D65-DDE6FF5D0586}"/>
                </a:ext>
              </a:extLst>
            </p:cNvPr>
            <p:cNvGrpSpPr/>
            <p:nvPr/>
          </p:nvGrpSpPr>
          <p:grpSpPr>
            <a:xfrm>
              <a:off x="706432" y="2058964"/>
              <a:ext cx="3183538" cy="3048830"/>
              <a:chOff x="4197973" y="2268691"/>
              <a:chExt cx="3183538" cy="3048830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98C05E5E-64DF-4CDB-BB4D-36675DB6DD07}"/>
                  </a:ext>
                </a:extLst>
              </p:cNvPr>
              <p:cNvGrpSpPr/>
              <p:nvPr/>
            </p:nvGrpSpPr>
            <p:grpSpPr>
              <a:xfrm>
                <a:off x="4197973" y="2268691"/>
                <a:ext cx="3183538" cy="3048830"/>
                <a:chOff x="4454062" y="2298817"/>
                <a:chExt cx="3183538" cy="3048830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232EDA7C-9082-4AFF-BCB1-BDEB31AFE0F6}"/>
                    </a:ext>
                  </a:extLst>
                </p:cNvPr>
                <p:cNvGrpSpPr/>
                <p:nvPr/>
              </p:nvGrpSpPr>
              <p:grpSpPr>
                <a:xfrm>
                  <a:off x="4454062" y="2298817"/>
                  <a:ext cx="3163497" cy="3048830"/>
                  <a:chOff x="2730258" y="2353897"/>
                  <a:chExt cx="3163497" cy="3048830"/>
                </a:xfrm>
              </p:grpSpPr>
              <p:grpSp>
                <p:nvGrpSpPr>
                  <p:cNvPr id="268" name="Group 153">
                    <a:extLst>
                      <a:ext uri="{FF2B5EF4-FFF2-40B4-BE49-F238E27FC236}">
                        <a16:creationId xmlns:a16="http://schemas.microsoft.com/office/drawing/2014/main" id="{990E17BA-FA93-41C5-9E4A-B8E39D262D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74317" y="2353897"/>
                    <a:ext cx="3119438" cy="3048830"/>
                    <a:chOff x="800102" y="2755900"/>
                    <a:chExt cx="3571362" cy="3426088"/>
                  </a:xfrm>
                </p:grpSpPr>
                <p:grpSp>
                  <p:nvGrpSpPr>
                    <p:cNvPr id="272" name="Group 54">
                      <a:extLst>
                        <a:ext uri="{FF2B5EF4-FFF2-40B4-BE49-F238E27FC236}">
                          <a16:creationId xmlns:a16="http://schemas.microsoft.com/office/drawing/2014/main" id="{50AC5693-3A70-48E3-808C-27BD6084AA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00102" y="2755900"/>
                      <a:ext cx="3571362" cy="3426088"/>
                      <a:chOff x="1877" y="1152"/>
                      <a:chExt cx="1971" cy="1776"/>
                    </a:xfrm>
                  </p:grpSpPr>
                  <p:sp>
                    <p:nvSpPr>
                      <p:cNvPr id="298" name="Rectangle 55">
                        <a:extLst>
                          <a:ext uri="{FF2B5EF4-FFF2-40B4-BE49-F238E27FC236}">
                            <a16:creationId xmlns:a16="http://schemas.microsoft.com/office/drawing/2014/main" id="{72374B1D-7AA8-4FCC-A8E0-4482AA775AA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1152"/>
                        <a:ext cx="395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299" name="Rectangle 56">
                        <a:extLst>
                          <a:ext uri="{FF2B5EF4-FFF2-40B4-BE49-F238E27FC236}">
                            <a16:creationId xmlns:a16="http://schemas.microsoft.com/office/drawing/2014/main" id="{1EF4B431-1D07-405F-B209-833787C1DA3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0" name="Rectangle 57">
                        <a:extLst>
                          <a:ext uri="{FF2B5EF4-FFF2-40B4-BE49-F238E27FC236}">
                            <a16:creationId xmlns:a16="http://schemas.microsoft.com/office/drawing/2014/main" id="{5162EA1E-DD5A-43EC-9A7C-EE44A0FAC7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1" name="Rectangle 58">
                        <a:extLst>
                          <a:ext uri="{FF2B5EF4-FFF2-40B4-BE49-F238E27FC236}">
                            <a16:creationId xmlns:a16="http://schemas.microsoft.com/office/drawing/2014/main" id="{7CECE114-5B05-43B9-8A70-9DE1862A19A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2" name="Rectangle 59">
                        <a:extLst>
                          <a:ext uri="{FF2B5EF4-FFF2-40B4-BE49-F238E27FC236}">
                            <a16:creationId xmlns:a16="http://schemas.microsoft.com/office/drawing/2014/main" id="{3AD78B87-B6D4-428E-8450-164CE9F76E2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3" name="Rectangle 60">
                        <a:extLst>
                          <a:ext uri="{FF2B5EF4-FFF2-40B4-BE49-F238E27FC236}">
                            <a16:creationId xmlns:a16="http://schemas.microsoft.com/office/drawing/2014/main" id="{ACBDB8B9-8185-4D5B-A80E-7110C5EC12B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4" name="Rectangle 61">
                        <a:extLst>
                          <a:ext uri="{FF2B5EF4-FFF2-40B4-BE49-F238E27FC236}">
                            <a16:creationId xmlns:a16="http://schemas.microsoft.com/office/drawing/2014/main" id="{528DA3E5-5B9F-4E05-8171-F922434ED0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5" name="Rectangle 62">
                        <a:extLst>
                          <a:ext uri="{FF2B5EF4-FFF2-40B4-BE49-F238E27FC236}">
                            <a16:creationId xmlns:a16="http://schemas.microsoft.com/office/drawing/2014/main" id="{6E8B9BCD-CBF0-40A8-ABA7-2FEA7293DC8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6" name="Rectangle 63">
                        <a:extLst>
                          <a:ext uri="{FF2B5EF4-FFF2-40B4-BE49-F238E27FC236}">
                            <a16:creationId xmlns:a16="http://schemas.microsoft.com/office/drawing/2014/main" id="{E12F7DB3-6965-4E7C-9B22-690FAD53383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1507"/>
                        <a:ext cx="395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7" name="Rectangle 64">
                        <a:extLst>
                          <a:ext uri="{FF2B5EF4-FFF2-40B4-BE49-F238E27FC236}">
                            <a16:creationId xmlns:a16="http://schemas.microsoft.com/office/drawing/2014/main" id="{D6613EC9-B816-4F06-B71D-A147B65DE7D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8" name="Rectangle 65">
                        <a:extLst>
                          <a:ext uri="{FF2B5EF4-FFF2-40B4-BE49-F238E27FC236}">
                            <a16:creationId xmlns:a16="http://schemas.microsoft.com/office/drawing/2014/main" id="{00CC714F-7441-4F15-B659-FC16568CC3D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9" name="Rectangle 66">
                        <a:extLst>
                          <a:ext uri="{FF2B5EF4-FFF2-40B4-BE49-F238E27FC236}">
                            <a16:creationId xmlns:a16="http://schemas.microsoft.com/office/drawing/2014/main" id="{46932D95-FA49-42C0-BE60-F22254E01F1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0" name="Rectangle 67">
                        <a:extLst>
                          <a:ext uri="{FF2B5EF4-FFF2-40B4-BE49-F238E27FC236}">
                            <a16:creationId xmlns:a16="http://schemas.microsoft.com/office/drawing/2014/main" id="{5FF397E6-3B7B-4CD3-9000-729BFB222C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1" name="Rectangle 68">
                        <a:extLst>
                          <a:ext uri="{FF2B5EF4-FFF2-40B4-BE49-F238E27FC236}">
                            <a16:creationId xmlns:a16="http://schemas.microsoft.com/office/drawing/2014/main" id="{20290492-D4E5-43E1-A5F5-0ED2D9BAEEF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1862"/>
                        <a:ext cx="395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2" name="Rectangle 69">
                        <a:extLst>
                          <a:ext uri="{FF2B5EF4-FFF2-40B4-BE49-F238E27FC236}">
                            <a16:creationId xmlns:a16="http://schemas.microsoft.com/office/drawing/2014/main" id="{A34E3237-2CBB-401D-A6ED-8B510C0D32E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3" name="Rectangle 70">
                        <a:extLst>
                          <a:ext uri="{FF2B5EF4-FFF2-40B4-BE49-F238E27FC236}">
                            <a16:creationId xmlns:a16="http://schemas.microsoft.com/office/drawing/2014/main" id="{051F177D-914C-49D8-AD89-F57E1AC96D4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4" name="Rectangle 71">
                        <a:extLst>
                          <a:ext uri="{FF2B5EF4-FFF2-40B4-BE49-F238E27FC236}">
                            <a16:creationId xmlns:a16="http://schemas.microsoft.com/office/drawing/2014/main" id="{0A65CCEA-5CD4-404C-B8DD-B882C597E27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5" name="Rectangle 72">
                        <a:extLst>
                          <a:ext uri="{FF2B5EF4-FFF2-40B4-BE49-F238E27FC236}">
                            <a16:creationId xmlns:a16="http://schemas.microsoft.com/office/drawing/2014/main" id="{F7E190CB-653E-470D-9E56-B5C7907F5D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6" name="Rectangle 73">
                        <a:extLst>
                          <a:ext uri="{FF2B5EF4-FFF2-40B4-BE49-F238E27FC236}">
                            <a16:creationId xmlns:a16="http://schemas.microsoft.com/office/drawing/2014/main" id="{D19DF467-F218-437C-938C-1D163A6096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2218"/>
                        <a:ext cx="395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7" name="Rectangle 74">
                        <a:extLst>
                          <a:ext uri="{FF2B5EF4-FFF2-40B4-BE49-F238E27FC236}">
                            <a16:creationId xmlns:a16="http://schemas.microsoft.com/office/drawing/2014/main" id="{76461E63-9082-4794-9CBD-EF60AFEE69B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8" name="Rectangle 75">
                        <a:extLst>
                          <a:ext uri="{FF2B5EF4-FFF2-40B4-BE49-F238E27FC236}">
                            <a16:creationId xmlns:a16="http://schemas.microsoft.com/office/drawing/2014/main" id="{865FDF31-93CF-44B4-90BB-F5DD6FF146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9" name="Rectangle 76">
                        <a:extLst>
                          <a:ext uri="{FF2B5EF4-FFF2-40B4-BE49-F238E27FC236}">
                            <a16:creationId xmlns:a16="http://schemas.microsoft.com/office/drawing/2014/main" id="{C81B1E78-C03F-41CF-A904-310D4F75ED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20" name="Rectangle 77">
                        <a:extLst>
                          <a:ext uri="{FF2B5EF4-FFF2-40B4-BE49-F238E27FC236}">
                            <a16:creationId xmlns:a16="http://schemas.microsoft.com/office/drawing/2014/main" id="{3D9FB97C-4DC9-41EC-9650-F6AEC267AE7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21" name="Rectangle 78">
                        <a:extLst>
                          <a:ext uri="{FF2B5EF4-FFF2-40B4-BE49-F238E27FC236}">
                            <a16:creationId xmlns:a16="http://schemas.microsoft.com/office/drawing/2014/main" id="{AA7DA5C1-1603-454E-BB85-B637C1E0018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22" name="Rectangle 79">
                        <a:extLst>
                          <a:ext uri="{FF2B5EF4-FFF2-40B4-BE49-F238E27FC236}">
                            <a16:creationId xmlns:a16="http://schemas.microsoft.com/office/drawing/2014/main" id="{A8D4BD5D-1490-42CF-B759-9E40C83EBCC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8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</p:grpSp>
                <p:sp>
                  <p:nvSpPr>
                    <p:cNvPr id="273" name="Line 80">
                      <a:extLst>
                        <a:ext uri="{FF2B5EF4-FFF2-40B4-BE49-F238E27FC236}">
                          <a16:creationId xmlns:a16="http://schemas.microsoft.com/office/drawing/2014/main" id="{705A8899-13B2-4696-8B1C-72CAD80B58F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85447" y="2909634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81">
                      <a:extLst>
                        <a:ext uri="{FF2B5EF4-FFF2-40B4-BE49-F238E27FC236}">
                          <a16:creationId xmlns:a16="http://schemas.microsoft.com/office/drawing/2014/main" id="{855851D2-CF5E-408C-9DAE-87EEAA3A24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93633" y="2887671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84">
                      <a:extLst>
                        <a:ext uri="{FF2B5EF4-FFF2-40B4-BE49-F238E27FC236}">
                          <a16:creationId xmlns:a16="http://schemas.microsoft.com/office/drawing/2014/main" id="{5E76C768-4367-4A7C-8D2A-0F2EB05084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01819" y="4271284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85">
                      <a:extLst>
                        <a:ext uri="{FF2B5EF4-FFF2-40B4-BE49-F238E27FC236}">
                          <a16:creationId xmlns:a16="http://schemas.microsoft.com/office/drawing/2014/main" id="{112F82F3-0D7D-4D1F-A6F9-2D8690F0941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3315" y="4974070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86">
                      <a:extLst>
                        <a:ext uri="{FF2B5EF4-FFF2-40B4-BE49-F238E27FC236}">
                          <a16:creationId xmlns:a16="http://schemas.microsoft.com/office/drawing/2014/main" id="{994AC90C-EF2E-4CDB-AC50-2B9B02B5F86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15764" y="3590459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87">
                      <a:extLst>
                        <a:ext uri="{FF2B5EF4-FFF2-40B4-BE49-F238E27FC236}">
                          <a16:creationId xmlns:a16="http://schemas.microsoft.com/office/drawing/2014/main" id="{DAEF23B0-D7ED-4587-9F2C-B25FDE7B226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996512" y="5668621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88">
                      <a:extLst>
                        <a:ext uri="{FF2B5EF4-FFF2-40B4-BE49-F238E27FC236}">
                          <a16:creationId xmlns:a16="http://schemas.microsoft.com/office/drawing/2014/main" id="{4998FC82-BBAE-4BD2-95A1-09F3F89E9E5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2435015" y="5646660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91">
                      <a:extLst>
                        <a:ext uri="{FF2B5EF4-FFF2-40B4-BE49-F238E27FC236}">
                          <a16:creationId xmlns:a16="http://schemas.microsoft.com/office/drawing/2014/main" id="{26AAD439-AB45-4DBA-8DA2-4BE026B0117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1726829" y="4306972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92">
                      <a:extLst>
                        <a:ext uri="{FF2B5EF4-FFF2-40B4-BE49-F238E27FC236}">
                          <a16:creationId xmlns:a16="http://schemas.microsoft.com/office/drawing/2014/main" id="{1A3A92F2-A74D-47D7-98AA-4D2DA881665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996512" y="3604185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93">
                      <a:extLst>
                        <a:ext uri="{FF2B5EF4-FFF2-40B4-BE49-F238E27FC236}">
                          <a16:creationId xmlns:a16="http://schemas.microsoft.com/office/drawing/2014/main" id="{96F3EF4D-5F9E-4D7D-96BB-2B91B06CD4B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2427918" y="2957846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94">
                      <a:extLst>
                        <a:ext uri="{FF2B5EF4-FFF2-40B4-BE49-F238E27FC236}">
                          <a16:creationId xmlns:a16="http://schemas.microsoft.com/office/drawing/2014/main" id="{2B80C08F-1F76-4173-AA60-911E05395C8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2427918" y="3660634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95">
                      <a:extLst>
                        <a:ext uri="{FF2B5EF4-FFF2-40B4-BE49-F238E27FC236}">
                          <a16:creationId xmlns:a16="http://schemas.microsoft.com/office/drawing/2014/main" id="{2B107BD6-6A62-4D83-BF45-2C45BAE0CD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844291" y="5000321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96">
                      <a:extLst>
                        <a:ext uri="{FF2B5EF4-FFF2-40B4-BE49-F238E27FC236}">
                          <a16:creationId xmlns:a16="http://schemas.microsoft.com/office/drawing/2014/main" id="{B3751FCB-D8A8-479C-A65B-B1FF3D3BCD2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80367" y="4978359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97">
                      <a:extLst>
                        <a:ext uri="{FF2B5EF4-FFF2-40B4-BE49-F238E27FC236}">
                          <a16:creationId xmlns:a16="http://schemas.microsoft.com/office/drawing/2014/main" id="{566A7451-EDA4-4489-8C67-41A7066C86D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2405788" y="4978359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98">
                      <a:extLst>
                        <a:ext uri="{FF2B5EF4-FFF2-40B4-BE49-F238E27FC236}">
                          <a16:creationId xmlns:a16="http://schemas.microsoft.com/office/drawing/2014/main" id="{089A7BA3-6CDD-46F2-B285-4BBB0F89FC1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58235" y="2935884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99">
                      <a:extLst>
                        <a:ext uri="{FF2B5EF4-FFF2-40B4-BE49-F238E27FC236}">
                          <a16:creationId xmlns:a16="http://schemas.microsoft.com/office/drawing/2014/main" id="{2C5FB100-490F-46CA-896D-32910DA2410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58235" y="4297534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100">
                      <a:extLst>
                        <a:ext uri="{FF2B5EF4-FFF2-40B4-BE49-F238E27FC236}">
                          <a16:creationId xmlns:a16="http://schemas.microsoft.com/office/drawing/2014/main" id="{9A38383E-37F1-4E8C-97D6-BBB1D91C26B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8207395">
                      <a:off x="3865220" y="5704309"/>
                      <a:ext cx="315364" cy="31296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101">
                      <a:extLst>
                        <a:ext uri="{FF2B5EF4-FFF2-40B4-BE49-F238E27FC236}">
                          <a16:creationId xmlns:a16="http://schemas.microsoft.com/office/drawing/2014/main" id="{B57DC70F-F0B0-4D9D-AEB5-EC215CB4302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866422" y="3638671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102">
                      <a:extLst>
                        <a:ext uri="{FF2B5EF4-FFF2-40B4-BE49-F238E27FC236}">
                          <a16:creationId xmlns:a16="http://schemas.microsoft.com/office/drawing/2014/main" id="{937E6BD9-29B6-434F-9A73-EC883E67965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132136" y="3590459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103">
                      <a:extLst>
                        <a:ext uri="{FF2B5EF4-FFF2-40B4-BE49-F238E27FC236}">
                          <a16:creationId xmlns:a16="http://schemas.microsoft.com/office/drawing/2014/main" id="{6B692104-372B-44F3-B8DB-08C33D2648A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818192" y="2931596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104">
                      <a:extLst>
                        <a:ext uri="{FF2B5EF4-FFF2-40B4-BE49-F238E27FC236}">
                          <a16:creationId xmlns:a16="http://schemas.microsoft.com/office/drawing/2014/main" id="{9D208536-0566-4417-A53F-BF23D4F48DB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862454" y="4271284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85">
                      <a:extLst>
                        <a:ext uri="{FF2B5EF4-FFF2-40B4-BE49-F238E27FC236}">
                          <a16:creationId xmlns:a16="http://schemas.microsoft.com/office/drawing/2014/main" id="{9E2F68A4-1F15-4199-A8A9-5006235E0BA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93821" y="5667445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99">
                      <a:extLst>
                        <a:ext uri="{FF2B5EF4-FFF2-40B4-BE49-F238E27FC236}">
                          <a16:creationId xmlns:a16="http://schemas.microsoft.com/office/drawing/2014/main" id="{7ADEE5E0-83D0-491B-9726-04DCBD7A07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985680" y="4359673"/>
                      <a:ext cx="325511" cy="29496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99">
                      <a:extLst>
                        <a:ext uri="{FF2B5EF4-FFF2-40B4-BE49-F238E27FC236}">
                          <a16:creationId xmlns:a16="http://schemas.microsoft.com/office/drawing/2014/main" id="{C138D4CD-473E-4960-BBDC-CE57B737E4B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1729715" y="4998665"/>
                      <a:ext cx="325511" cy="29496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96">
                      <a:extLst>
                        <a:ext uri="{FF2B5EF4-FFF2-40B4-BE49-F238E27FC236}">
                          <a16:creationId xmlns:a16="http://schemas.microsoft.com/office/drawing/2014/main" id="{0A20AA14-4EF4-4213-9C78-CEEFB12F2A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67667" y="5689559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69" name="Text Box 56">
                    <a:extLst>
                      <a:ext uri="{FF2B5EF4-FFF2-40B4-BE49-F238E27FC236}">
                        <a16:creationId xmlns:a16="http://schemas.microsoft.com/office/drawing/2014/main" id="{B99AC5AA-9467-47E8-96DA-4B811452F0C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63177" y="2476601"/>
                    <a:ext cx="336550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itchFamily="18" charset="0"/>
                        <a:cs typeface="Arial"/>
                      </a:rPr>
                      <a:t>0</a:t>
                    </a:r>
                  </a:p>
                </p:txBody>
              </p:sp>
              <p:sp>
                <p:nvSpPr>
                  <p:cNvPr id="270" name="Text Box 56">
                    <a:extLst>
                      <a:ext uri="{FF2B5EF4-FFF2-40B4-BE49-F238E27FC236}">
                        <a16:creationId xmlns:a16="http://schemas.microsoft.com/office/drawing/2014/main" id="{7A555137-3CEE-4081-8642-E3DD833A322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0258" y="3169495"/>
                    <a:ext cx="336550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itchFamily="18" charset="0"/>
                        <a:cs typeface="Arial"/>
                      </a:rPr>
                      <a:t>0</a:t>
                    </a:r>
                  </a:p>
                </p:txBody>
              </p:sp>
              <p:sp>
                <p:nvSpPr>
                  <p:cNvPr id="271" name="Text Box 56">
                    <a:extLst>
                      <a:ext uri="{FF2B5EF4-FFF2-40B4-BE49-F238E27FC236}">
                        <a16:creationId xmlns:a16="http://schemas.microsoft.com/office/drawing/2014/main" id="{A75EF549-BC3F-42FB-ADC8-7AFD4EDCD1B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11248" y="3152825"/>
                    <a:ext cx="336550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itchFamily="18" charset="0"/>
                        <a:cs typeface="Arial"/>
                      </a:rPr>
                      <a:t>2</a:t>
                    </a:r>
                  </a:p>
                </p:txBody>
              </p:sp>
            </p:grpSp>
            <p:sp>
              <p:nvSpPr>
                <p:cNvPr id="262" name="Text Box 56">
                  <a:extLst>
                    <a:ext uri="{FF2B5EF4-FFF2-40B4-BE49-F238E27FC236}">
                      <a16:creationId xmlns:a16="http://schemas.microsoft.com/office/drawing/2014/main" id="{9A90D0CA-BF5B-4E0E-9A01-2617EED300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8247" y="2458640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3" name="Text Box 56">
                  <a:extLst>
                    <a:ext uri="{FF2B5EF4-FFF2-40B4-BE49-F238E27FC236}">
                      <a16:creationId xmlns:a16="http://schemas.microsoft.com/office/drawing/2014/main" id="{FFBF2A57-D26C-482B-B18A-FECDE0CCB0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38203" y="2367125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4" name="Text Box 56">
                  <a:extLst>
                    <a:ext uri="{FF2B5EF4-FFF2-40B4-BE49-F238E27FC236}">
                      <a16:creationId xmlns:a16="http://schemas.microsoft.com/office/drawing/2014/main" id="{E1AAA36F-BBA3-4CCB-9D0C-E8EF24FFAA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57624" y="2375168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5" name="Text Box 56">
                  <a:extLst>
                    <a:ext uri="{FF2B5EF4-FFF2-40B4-BE49-F238E27FC236}">
                      <a16:creationId xmlns:a16="http://schemas.microsoft.com/office/drawing/2014/main" id="{4261AE38-EA18-4137-9506-02CD92B75E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301050" y="2477474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6" name="Text Box 56">
                  <a:extLst>
                    <a:ext uri="{FF2B5EF4-FFF2-40B4-BE49-F238E27FC236}">
                      <a16:creationId xmlns:a16="http://schemas.microsoft.com/office/drawing/2014/main" id="{FF4EBC2A-899D-471E-A1D5-FAB637FE485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34225" y="2996363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2</a:t>
                  </a:r>
                </a:p>
              </p:txBody>
            </p:sp>
            <p:sp>
              <p:nvSpPr>
                <p:cNvPr id="267" name="Text Box 56">
                  <a:extLst>
                    <a:ext uri="{FF2B5EF4-FFF2-40B4-BE49-F238E27FC236}">
                      <a16:creationId xmlns:a16="http://schemas.microsoft.com/office/drawing/2014/main" id="{2D29F49E-F912-4F48-84CC-3335867936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28855" y="3080423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2</a:t>
                  </a:r>
                </a:p>
              </p:txBody>
            </p:sp>
          </p:grpSp>
          <p:sp>
            <p:nvSpPr>
              <p:cNvPr id="323" name="Text Box 56">
                <a:extLst>
                  <a:ext uri="{FF2B5EF4-FFF2-40B4-BE49-F238E27FC236}">
                    <a16:creationId xmlns:a16="http://schemas.microsoft.com/office/drawing/2014/main" id="{A0962B6D-72A8-4397-9268-BDE65F60AC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1541" y="3688711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324" name="Text Box 56">
                <a:extLst>
                  <a:ext uri="{FF2B5EF4-FFF2-40B4-BE49-F238E27FC236}">
                    <a16:creationId xmlns:a16="http://schemas.microsoft.com/office/drawing/2014/main" id="{17A5D413-6C0E-46CE-BDB6-4CE12882B5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0962" y="369675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10</a:t>
                </a:r>
              </a:p>
            </p:txBody>
          </p:sp>
        </p:grp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C8FB88FE-A1D3-4E05-B319-AF1B2384D1DE}"/>
                </a:ext>
              </a:extLst>
            </p:cNvPr>
            <p:cNvSpPr/>
            <p:nvPr/>
          </p:nvSpPr>
          <p:spPr>
            <a:xfrm>
              <a:off x="1368313" y="2674217"/>
              <a:ext cx="1879039" cy="1215796"/>
            </a:xfrm>
            <a:custGeom>
              <a:avLst/>
              <a:gdLst>
                <a:gd name="connsiteX0" fmla="*/ 0 w 1879039"/>
                <a:gd name="connsiteY0" fmla="*/ 0 h 579770"/>
                <a:gd name="connsiteX1" fmla="*/ 1879039 w 1879039"/>
                <a:gd name="connsiteY1" fmla="*/ 0 h 579770"/>
                <a:gd name="connsiteX2" fmla="*/ 1879039 w 1879039"/>
                <a:gd name="connsiteY2" fmla="*/ 579770 h 579770"/>
                <a:gd name="connsiteX3" fmla="*/ 0 w 1879039"/>
                <a:gd name="connsiteY3" fmla="*/ 579770 h 579770"/>
                <a:gd name="connsiteX4" fmla="*/ 0 w 1879039"/>
                <a:gd name="connsiteY4" fmla="*/ 0 h 579770"/>
                <a:gd name="connsiteX0" fmla="*/ 0 w 1879039"/>
                <a:gd name="connsiteY0" fmla="*/ 0 h 579770"/>
                <a:gd name="connsiteX1" fmla="*/ 1879039 w 1879039"/>
                <a:gd name="connsiteY1" fmla="*/ 0 h 579770"/>
                <a:gd name="connsiteX2" fmla="*/ 1879039 w 1879039"/>
                <a:gd name="connsiteY2" fmla="*/ 579770 h 579770"/>
                <a:gd name="connsiteX3" fmla="*/ 525948 w 1879039"/>
                <a:gd name="connsiteY3" fmla="*/ 565556 h 579770"/>
                <a:gd name="connsiteX4" fmla="*/ 0 w 1879039"/>
                <a:gd name="connsiteY4" fmla="*/ 579770 h 579770"/>
                <a:gd name="connsiteX5" fmla="*/ 0 w 1879039"/>
                <a:gd name="connsiteY5" fmla="*/ 0 h 579770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0 w 1879039"/>
                <a:gd name="connsiteY4" fmla="*/ 579770 h 1236116"/>
                <a:gd name="connsiteX5" fmla="*/ 0 w 1879039"/>
                <a:gd name="connsiteY5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1064428 w 1879039"/>
                <a:gd name="connsiteY4" fmla="*/ 1002436 h 1236116"/>
                <a:gd name="connsiteX5" fmla="*/ 0 w 1879039"/>
                <a:gd name="connsiteY5" fmla="*/ 579770 h 1236116"/>
                <a:gd name="connsiteX6" fmla="*/ 0 w 1879039"/>
                <a:gd name="connsiteY6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0 w 1879039"/>
                <a:gd name="connsiteY5" fmla="*/ 579770 h 1236116"/>
                <a:gd name="connsiteX6" fmla="*/ 0 w 1879039"/>
                <a:gd name="connsiteY6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0 w 1879039"/>
                <a:gd name="connsiteY5" fmla="*/ 579770 h 1236116"/>
                <a:gd name="connsiteX6" fmla="*/ 404028 w 1879039"/>
                <a:gd name="connsiteY6" fmla="*/ 626516 h 1236116"/>
                <a:gd name="connsiteX7" fmla="*/ 0 w 1879039"/>
                <a:gd name="connsiteY7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0 w 1879039"/>
                <a:gd name="connsiteY5" fmla="*/ 579770 h 1236116"/>
                <a:gd name="connsiteX6" fmla="*/ 17948 w 1879039"/>
                <a:gd name="connsiteY6" fmla="*/ 1185316 h 1236116"/>
                <a:gd name="connsiteX7" fmla="*/ 0 w 1879039"/>
                <a:gd name="connsiteY7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416560 w 1879039"/>
                <a:gd name="connsiteY5" fmla="*/ 1199530 h 1236116"/>
                <a:gd name="connsiteX6" fmla="*/ 17948 w 1879039"/>
                <a:gd name="connsiteY6" fmla="*/ 1185316 h 1236116"/>
                <a:gd name="connsiteX7" fmla="*/ 0 w 1879039"/>
                <a:gd name="connsiteY7" fmla="*/ 0 h 1236116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617388 w 1879039"/>
                <a:gd name="connsiteY4" fmla="*/ 656996 h 1199530"/>
                <a:gd name="connsiteX5" fmla="*/ 41656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627548 w 1879039"/>
                <a:gd name="connsiteY4" fmla="*/ 626516 h 1199530"/>
                <a:gd name="connsiteX5" fmla="*/ 41656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627548 w 1879039"/>
                <a:gd name="connsiteY4" fmla="*/ 626516 h 1199530"/>
                <a:gd name="connsiteX5" fmla="*/ 65024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597068 w 1879039"/>
                <a:gd name="connsiteY4" fmla="*/ 596036 h 1199530"/>
                <a:gd name="connsiteX5" fmla="*/ 65024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214770"/>
                <a:gd name="connsiteX1" fmla="*/ 1879039 w 1879039"/>
                <a:gd name="connsiteY1" fmla="*/ 0 h 1214770"/>
                <a:gd name="connsiteX2" fmla="*/ 1879039 w 1879039"/>
                <a:gd name="connsiteY2" fmla="*/ 579770 h 1214770"/>
                <a:gd name="connsiteX3" fmla="*/ 1247308 w 1879039"/>
                <a:gd name="connsiteY3" fmla="*/ 585876 h 1214770"/>
                <a:gd name="connsiteX4" fmla="*/ 597068 w 1879039"/>
                <a:gd name="connsiteY4" fmla="*/ 596036 h 1214770"/>
                <a:gd name="connsiteX5" fmla="*/ 624840 w 1879039"/>
                <a:gd name="connsiteY5" fmla="*/ 1214770 h 1214770"/>
                <a:gd name="connsiteX6" fmla="*/ 17948 w 1879039"/>
                <a:gd name="connsiteY6" fmla="*/ 1185316 h 1214770"/>
                <a:gd name="connsiteX7" fmla="*/ 0 w 1879039"/>
                <a:gd name="connsiteY7" fmla="*/ 0 h 1214770"/>
                <a:gd name="connsiteX0" fmla="*/ 0 w 1879039"/>
                <a:gd name="connsiteY0" fmla="*/ 0 h 1214770"/>
                <a:gd name="connsiteX1" fmla="*/ 1879039 w 1879039"/>
                <a:gd name="connsiteY1" fmla="*/ 0 h 1214770"/>
                <a:gd name="connsiteX2" fmla="*/ 1879039 w 1879039"/>
                <a:gd name="connsiteY2" fmla="*/ 579770 h 1214770"/>
                <a:gd name="connsiteX3" fmla="*/ 1247308 w 1879039"/>
                <a:gd name="connsiteY3" fmla="*/ 585876 h 1214770"/>
                <a:gd name="connsiteX4" fmla="*/ 619928 w 1879039"/>
                <a:gd name="connsiteY4" fmla="*/ 596036 h 1214770"/>
                <a:gd name="connsiteX5" fmla="*/ 624840 w 1879039"/>
                <a:gd name="connsiteY5" fmla="*/ 1214770 h 1214770"/>
                <a:gd name="connsiteX6" fmla="*/ 17948 w 1879039"/>
                <a:gd name="connsiteY6" fmla="*/ 1185316 h 1214770"/>
                <a:gd name="connsiteX7" fmla="*/ 0 w 1879039"/>
                <a:gd name="connsiteY7" fmla="*/ 0 h 1214770"/>
                <a:gd name="connsiteX0" fmla="*/ 0 w 1879039"/>
                <a:gd name="connsiteY0" fmla="*/ 0 h 1215796"/>
                <a:gd name="connsiteX1" fmla="*/ 1879039 w 1879039"/>
                <a:gd name="connsiteY1" fmla="*/ 0 h 1215796"/>
                <a:gd name="connsiteX2" fmla="*/ 1879039 w 1879039"/>
                <a:gd name="connsiteY2" fmla="*/ 579770 h 1215796"/>
                <a:gd name="connsiteX3" fmla="*/ 1247308 w 1879039"/>
                <a:gd name="connsiteY3" fmla="*/ 585876 h 1215796"/>
                <a:gd name="connsiteX4" fmla="*/ 619928 w 1879039"/>
                <a:gd name="connsiteY4" fmla="*/ 596036 h 1215796"/>
                <a:gd name="connsiteX5" fmla="*/ 624840 w 1879039"/>
                <a:gd name="connsiteY5" fmla="*/ 1214770 h 1215796"/>
                <a:gd name="connsiteX6" fmla="*/ 10328 w 1879039"/>
                <a:gd name="connsiteY6" fmla="*/ 1215796 h 1215796"/>
                <a:gd name="connsiteX7" fmla="*/ 0 w 1879039"/>
                <a:gd name="connsiteY7" fmla="*/ 0 h 121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9039" h="1215796">
                  <a:moveTo>
                    <a:pt x="0" y="0"/>
                  </a:moveTo>
                  <a:lnTo>
                    <a:pt x="1879039" y="0"/>
                  </a:lnTo>
                  <a:lnTo>
                    <a:pt x="1879039" y="579770"/>
                  </a:lnTo>
                  <a:lnTo>
                    <a:pt x="1247308" y="585876"/>
                  </a:lnTo>
                  <a:lnTo>
                    <a:pt x="619928" y="596036"/>
                  </a:lnTo>
                  <a:cubicBezTo>
                    <a:pt x="621565" y="802281"/>
                    <a:pt x="623203" y="1008525"/>
                    <a:pt x="624840" y="1214770"/>
                  </a:cubicBezTo>
                  <a:lnTo>
                    <a:pt x="10328" y="1215796"/>
                  </a:lnTo>
                  <a:cubicBezTo>
                    <a:pt x="6885" y="810531"/>
                    <a:pt x="3443" y="405265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979EDCA4-2CEA-46F5-BEB4-8D27879D8402}"/>
                </a:ext>
              </a:extLst>
            </p:cNvPr>
            <p:cNvSpPr/>
            <p:nvPr/>
          </p:nvSpPr>
          <p:spPr>
            <a:xfrm>
              <a:off x="2008783" y="3292723"/>
              <a:ext cx="614501" cy="600979"/>
            </a:xfrm>
            <a:prstGeom prst="rect">
              <a:avLst/>
            </a:prstGeom>
            <a:solidFill>
              <a:srgbClr val="FF3300">
                <a:alpha val="2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7" name="TextBox 326">
            <a:extLst>
              <a:ext uri="{FF2B5EF4-FFF2-40B4-BE49-F238E27FC236}">
                <a16:creationId xmlns:a16="http://schemas.microsoft.com/office/drawing/2014/main" id="{224A35BC-3D0A-42DF-B300-68B6C82CECF4}"/>
              </a:ext>
            </a:extLst>
          </p:cNvPr>
          <p:cNvSpPr txBox="1"/>
          <p:nvPr/>
        </p:nvSpPr>
        <p:spPr>
          <a:xfrm>
            <a:off x="4882549" y="5740400"/>
            <a:ext cx="3086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accumulation grid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F761F18-C727-4B18-8A18-3F592C3FEA46}"/>
              </a:ext>
            </a:extLst>
          </p:cNvPr>
          <p:cNvSpPr txBox="1"/>
          <p:nvPr/>
        </p:nvSpPr>
        <p:spPr>
          <a:xfrm>
            <a:off x="1042983" y="5352595"/>
            <a:ext cx="2629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6 cells accumulated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4 cells draining</a:t>
            </a:r>
          </a:p>
        </p:txBody>
      </p:sp>
    </p:spTree>
    <p:extLst>
      <p:ext uri="{BB962C8B-B14F-4D97-AF65-F5344CB8AC3E}">
        <p14:creationId xmlns:p14="http://schemas.microsoft.com/office/powerpoint/2010/main" val="361214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7600"/>
            <a:ext cx="10542269" cy="801964"/>
          </a:xfrm>
        </p:spPr>
        <p:txBody>
          <a:bodyPr>
            <a:normAutofit/>
          </a:bodyPr>
          <a:lstStyle/>
          <a:p>
            <a:r>
              <a:rPr lang="en-US" dirty="0"/>
              <a:t>The flow accumulation grid creates a network grid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EBDDAE-9E3C-4F70-B5A7-B56713B21B89}"/>
              </a:ext>
            </a:extLst>
          </p:cNvPr>
          <p:cNvGrpSpPr/>
          <p:nvPr/>
        </p:nvGrpSpPr>
        <p:grpSpPr>
          <a:xfrm>
            <a:off x="4830516" y="2058964"/>
            <a:ext cx="3114675" cy="3057115"/>
            <a:chOff x="4830516" y="2058964"/>
            <a:chExt cx="3114675" cy="3057115"/>
          </a:xfrm>
        </p:grpSpPr>
        <p:sp>
          <p:nvSpPr>
            <p:cNvPr id="231" name="Text Box 73">
              <a:extLst>
                <a:ext uri="{FF2B5EF4-FFF2-40B4-BE49-F238E27FC236}">
                  <a16:creationId xmlns:a16="http://schemas.microsoft.com/office/drawing/2014/main" id="{E2C73489-9D5A-46D9-998A-21B5DFE0E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8592" y="454032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4</a:t>
              </a:r>
            </a:p>
          </p:txBody>
        </p:sp>
        <p:grpSp>
          <p:nvGrpSpPr>
            <p:cNvPr id="186" name="Group 3">
              <a:extLst>
                <a:ext uri="{FF2B5EF4-FFF2-40B4-BE49-F238E27FC236}">
                  <a16:creationId xmlns:a16="http://schemas.microsoft.com/office/drawing/2014/main" id="{C81CC488-92C2-4AA9-A333-53278C3BD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0516" y="2058964"/>
              <a:ext cx="3114675" cy="3057115"/>
              <a:chOff x="1877" y="1152"/>
              <a:chExt cx="1971" cy="1776"/>
            </a:xfrm>
          </p:grpSpPr>
          <p:sp>
            <p:nvSpPr>
              <p:cNvPr id="235" name="Rectangle 4">
                <a:extLst>
                  <a:ext uri="{FF2B5EF4-FFF2-40B4-BE49-F238E27FC236}">
                    <a16:creationId xmlns:a16="http://schemas.microsoft.com/office/drawing/2014/main" id="{66189D19-8DD9-419D-83CD-FA5BAADA0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152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36" name="Rectangle 5">
                <a:extLst>
                  <a:ext uri="{FF2B5EF4-FFF2-40B4-BE49-F238E27FC236}">
                    <a16:creationId xmlns:a16="http://schemas.microsoft.com/office/drawing/2014/main" id="{6595CB7C-F406-4DCE-82B5-3B03AD3EA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37" name="Rectangle 6">
                <a:extLst>
                  <a:ext uri="{FF2B5EF4-FFF2-40B4-BE49-F238E27FC236}">
                    <a16:creationId xmlns:a16="http://schemas.microsoft.com/office/drawing/2014/main" id="{FDCCC1FD-D89D-438E-997F-4E7AF5B43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38" name="Rectangle 7">
                <a:extLst>
                  <a:ext uri="{FF2B5EF4-FFF2-40B4-BE49-F238E27FC236}">
                    <a16:creationId xmlns:a16="http://schemas.microsoft.com/office/drawing/2014/main" id="{E179D165-2510-4D46-B4F7-CCFF0CE1D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39" name="Rectangle 8">
                <a:extLst>
                  <a:ext uri="{FF2B5EF4-FFF2-40B4-BE49-F238E27FC236}">
                    <a16:creationId xmlns:a16="http://schemas.microsoft.com/office/drawing/2014/main" id="{58E55046-0667-411D-BFEF-29DB31602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0" name="Rectangle 9">
                <a:extLst>
                  <a:ext uri="{FF2B5EF4-FFF2-40B4-BE49-F238E27FC236}">
                    <a16:creationId xmlns:a16="http://schemas.microsoft.com/office/drawing/2014/main" id="{E6F3697C-4C27-4DB8-BD77-D606B4E0B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1" name="Rectangle 10">
                <a:extLst>
                  <a:ext uri="{FF2B5EF4-FFF2-40B4-BE49-F238E27FC236}">
                    <a16:creationId xmlns:a16="http://schemas.microsoft.com/office/drawing/2014/main" id="{5282C704-F4C0-4BC0-833E-974D0EA68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2" name="Rectangle 11">
                <a:extLst>
                  <a:ext uri="{FF2B5EF4-FFF2-40B4-BE49-F238E27FC236}">
                    <a16:creationId xmlns:a16="http://schemas.microsoft.com/office/drawing/2014/main" id="{0681C71C-BB19-4141-A84F-967D98548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3" name="Rectangle 12">
                <a:extLst>
                  <a:ext uri="{FF2B5EF4-FFF2-40B4-BE49-F238E27FC236}">
                    <a16:creationId xmlns:a16="http://schemas.microsoft.com/office/drawing/2014/main" id="{670FCE06-4BCF-4C54-A48F-1223C912F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507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4" name="Rectangle 13">
                <a:extLst>
                  <a:ext uri="{FF2B5EF4-FFF2-40B4-BE49-F238E27FC236}">
                    <a16:creationId xmlns:a16="http://schemas.microsoft.com/office/drawing/2014/main" id="{33438EFC-A00E-419F-A9BF-78F91C3F4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5" name="Rectangle 14">
                <a:extLst>
                  <a:ext uri="{FF2B5EF4-FFF2-40B4-BE49-F238E27FC236}">
                    <a16:creationId xmlns:a16="http://schemas.microsoft.com/office/drawing/2014/main" id="{FFF1FD3E-38B4-4AF5-842E-DC88729CD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6" name="Rectangle 15">
                <a:extLst>
                  <a:ext uri="{FF2B5EF4-FFF2-40B4-BE49-F238E27FC236}">
                    <a16:creationId xmlns:a16="http://schemas.microsoft.com/office/drawing/2014/main" id="{1C76ACD1-7237-4451-9BE9-4DEBF9E5F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7" name="Rectangle 16">
                <a:extLst>
                  <a:ext uri="{FF2B5EF4-FFF2-40B4-BE49-F238E27FC236}">
                    <a16:creationId xmlns:a16="http://schemas.microsoft.com/office/drawing/2014/main" id="{A631F775-6611-4F48-8887-74FCC3D75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8" name="Rectangle 17">
                <a:extLst>
                  <a:ext uri="{FF2B5EF4-FFF2-40B4-BE49-F238E27FC236}">
                    <a16:creationId xmlns:a16="http://schemas.microsoft.com/office/drawing/2014/main" id="{683B7CE9-1F6A-4A7C-A390-7AB5081F7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862"/>
                <a:ext cx="395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49" name="Rectangle 18">
                <a:extLst>
                  <a:ext uri="{FF2B5EF4-FFF2-40B4-BE49-F238E27FC236}">
                    <a16:creationId xmlns:a16="http://schemas.microsoft.com/office/drawing/2014/main" id="{F3E1DF42-AD5D-4A76-A1D2-A4E94E5FD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0" name="Rectangle 19">
                <a:extLst>
                  <a:ext uri="{FF2B5EF4-FFF2-40B4-BE49-F238E27FC236}">
                    <a16:creationId xmlns:a16="http://schemas.microsoft.com/office/drawing/2014/main" id="{FD25E754-9163-4354-B61B-6A6190369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1" name="Rectangle 20">
                <a:extLst>
                  <a:ext uri="{FF2B5EF4-FFF2-40B4-BE49-F238E27FC236}">
                    <a16:creationId xmlns:a16="http://schemas.microsoft.com/office/drawing/2014/main" id="{E4CF0A39-245C-4EA6-92C5-95FFD39C2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2" name="Rectangle 21">
                <a:extLst>
                  <a:ext uri="{FF2B5EF4-FFF2-40B4-BE49-F238E27FC236}">
                    <a16:creationId xmlns:a16="http://schemas.microsoft.com/office/drawing/2014/main" id="{97B25BA0-80F4-4118-982D-4F6E553AC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3" name="Rectangle 22">
                <a:extLst>
                  <a:ext uri="{FF2B5EF4-FFF2-40B4-BE49-F238E27FC236}">
                    <a16:creationId xmlns:a16="http://schemas.microsoft.com/office/drawing/2014/main" id="{2C8A87D7-6198-4568-A8C7-7C71EFAE0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2218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4" name="Rectangle 23">
                <a:extLst>
                  <a:ext uri="{FF2B5EF4-FFF2-40B4-BE49-F238E27FC236}">
                    <a16:creationId xmlns:a16="http://schemas.microsoft.com/office/drawing/2014/main" id="{6022A082-37AD-437D-BE2E-06BB1D51B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5" name="Rectangle 24">
                <a:extLst>
                  <a:ext uri="{FF2B5EF4-FFF2-40B4-BE49-F238E27FC236}">
                    <a16:creationId xmlns:a16="http://schemas.microsoft.com/office/drawing/2014/main" id="{C20B9C4F-5C61-4773-82D6-6879F4C2C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6" name="Rectangle 25">
                <a:extLst>
                  <a:ext uri="{FF2B5EF4-FFF2-40B4-BE49-F238E27FC236}">
                    <a16:creationId xmlns:a16="http://schemas.microsoft.com/office/drawing/2014/main" id="{316706F5-B9D4-465B-BA78-DEA014584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7" name="Rectangle 26">
                <a:extLst>
                  <a:ext uri="{FF2B5EF4-FFF2-40B4-BE49-F238E27FC236}">
                    <a16:creationId xmlns:a16="http://schemas.microsoft.com/office/drawing/2014/main" id="{026039BC-E7C8-4581-8DBA-7CE2B4110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8" name="Rectangle 27">
                <a:extLst>
                  <a:ext uri="{FF2B5EF4-FFF2-40B4-BE49-F238E27FC236}">
                    <a16:creationId xmlns:a16="http://schemas.microsoft.com/office/drawing/2014/main" id="{0ADAA5FB-ADA6-4A11-8E41-F88BF0381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259" name="Rectangle 28">
                <a:extLst>
                  <a:ext uri="{FF2B5EF4-FFF2-40B4-BE49-F238E27FC236}">
                    <a16:creationId xmlns:a16="http://schemas.microsoft.com/office/drawing/2014/main" id="{11CC7B2F-7F7C-43EF-8681-20A4B2C63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8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</p:grpSp>
        <p:sp>
          <p:nvSpPr>
            <p:cNvPr id="210" name="Text Box 52">
              <a:extLst>
                <a:ext uri="{FF2B5EF4-FFF2-40B4-BE49-F238E27FC236}">
                  <a16:creationId xmlns:a16="http://schemas.microsoft.com/office/drawing/2014/main" id="{B2C9A5BD-2062-40B8-9B7A-15A59C40B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1933" y="2124399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1" name="Text Box 53">
              <a:extLst>
                <a:ext uri="{FF2B5EF4-FFF2-40B4-BE49-F238E27FC236}">
                  <a16:creationId xmlns:a16="http://schemas.microsoft.com/office/drawing/2014/main" id="{56074FED-F60B-4C3B-9844-613CCAFD0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9045" y="213531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2" name="Text Box 54">
              <a:extLst>
                <a:ext uri="{FF2B5EF4-FFF2-40B4-BE49-F238E27FC236}">
                  <a16:creationId xmlns:a16="http://schemas.microsoft.com/office/drawing/2014/main" id="{4C098470-F89C-4AE8-8EDD-2B8E00C87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953" y="2084364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3" name="Text Box 55">
              <a:extLst>
                <a:ext uri="{FF2B5EF4-FFF2-40B4-BE49-F238E27FC236}">
                  <a16:creationId xmlns:a16="http://schemas.microsoft.com/office/drawing/2014/main" id="{545A2C61-0169-4F0A-B5A9-801613431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6951" y="2113201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4" name="Text Box 56">
              <a:extLst>
                <a:ext uri="{FF2B5EF4-FFF2-40B4-BE49-F238E27FC236}">
                  <a16:creationId xmlns:a16="http://schemas.microsoft.com/office/drawing/2014/main" id="{7A4B3C2A-1764-477B-B8D1-CC2B73FBD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898" y="21367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5" name="Text Box 57">
              <a:extLst>
                <a:ext uri="{FF2B5EF4-FFF2-40B4-BE49-F238E27FC236}">
                  <a16:creationId xmlns:a16="http://schemas.microsoft.com/office/drawing/2014/main" id="{E7EC5178-477D-4E7D-BE4E-1DD8EFD98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953" y="3836964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6" name="Text Box 58">
              <a:extLst>
                <a:ext uri="{FF2B5EF4-FFF2-40B4-BE49-F238E27FC236}">
                  <a16:creationId xmlns:a16="http://schemas.microsoft.com/office/drawing/2014/main" id="{5EBE83D2-35C6-4C9C-82A7-C8AA8966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898" y="45751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7" name="Text Box 59">
              <a:extLst>
                <a:ext uri="{FF2B5EF4-FFF2-40B4-BE49-F238E27FC236}">
                  <a16:creationId xmlns:a16="http://schemas.microsoft.com/office/drawing/2014/main" id="{B350AE50-E1F4-439A-8A24-11FFB18537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898" y="39655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  <p:sp>
          <p:nvSpPr>
            <p:cNvPr id="218" name="Text Box 60">
              <a:extLst>
                <a:ext uri="{FF2B5EF4-FFF2-40B4-BE49-F238E27FC236}">
                  <a16:creationId xmlns:a16="http://schemas.microsoft.com/office/drawing/2014/main" id="{2958F397-71C6-49AB-B15B-D79CB08D9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898" y="34321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19" name="Text Box 61">
              <a:extLst>
                <a:ext uri="{FF2B5EF4-FFF2-40B4-BE49-F238E27FC236}">
                  <a16:creationId xmlns:a16="http://schemas.microsoft.com/office/drawing/2014/main" id="{AA07325D-8E16-4721-B764-742341A83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898" y="27463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20" name="Text Box 62">
              <a:extLst>
                <a:ext uri="{FF2B5EF4-FFF2-40B4-BE49-F238E27FC236}">
                  <a16:creationId xmlns:a16="http://schemas.microsoft.com/office/drawing/2014/main" id="{751F8839-7ABC-44FF-886D-FDFFFF01A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6503" y="3316491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21" name="Text Box 63">
              <a:extLst>
                <a:ext uri="{FF2B5EF4-FFF2-40B4-BE49-F238E27FC236}">
                  <a16:creationId xmlns:a16="http://schemas.microsoft.com/office/drawing/2014/main" id="{DE2D4632-FC2F-48BD-A69D-3E4A5FE8E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7393" y="3927727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22" name="Text Box 64">
              <a:extLst>
                <a:ext uri="{FF2B5EF4-FFF2-40B4-BE49-F238E27FC236}">
                  <a16:creationId xmlns:a16="http://schemas.microsoft.com/office/drawing/2014/main" id="{2B0576CC-83B9-4555-ACD8-89FA3F1A6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1200" y="331760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23" name="Text Box 65">
              <a:extLst>
                <a:ext uri="{FF2B5EF4-FFF2-40B4-BE49-F238E27FC236}">
                  <a16:creationId xmlns:a16="http://schemas.microsoft.com/office/drawing/2014/main" id="{F3E01998-4E95-4F3D-87B3-B78261B09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953" y="2617764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24" name="Text Box 66">
              <a:extLst>
                <a:ext uri="{FF2B5EF4-FFF2-40B4-BE49-F238E27FC236}">
                  <a16:creationId xmlns:a16="http://schemas.microsoft.com/office/drawing/2014/main" id="{EBCEAF39-7F0E-4410-BE7C-AC60F9FCBC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1391" y="270868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2</a:t>
              </a:r>
            </a:p>
          </p:txBody>
        </p:sp>
        <p:sp>
          <p:nvSpPr>
            <p:cNvPr id="225" name="Text Box 67">
              <a:extLst>
                <a:ext uri="{FF2B5EF4-FFF2-40B4-BE49-F238E27FC236}">
                  <a16:creationId xmlns:a16="http://schemas.microsoft.com/office/drawing/2014/main" id="{1072097E-D6FE-4564-9781-8A359C191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0358" y="271934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2</a:t>
              </a:r>
            </a:p>
          </p:txBody>
        </p:sp>
        <p:sp>
          <p:nvSpPr>
            <p:cNvPr id="226" name="Text Box 68">
              <a:extLst>
                <a:ext uri="{FF2B5EF4-FFF2-40B4-BE49-F238E27FC236}">
                  <a16:creationId xmlns:a16="http://schemas.microsoft.com/office/drawing/2014/main" id="{3A0948D3-17B7-4D99-949F-66965B009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4668" y="2740961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2</a:t>
              </a:r>
            </a:p>
          </p:txBody>
        </p:sp>
        <p:sp>
          <p:nvSpPr>
            <p:cNvPr id="227" name="Text Box 69">
              <a:extLst>
                <a:ext uri="{FF2B5EF4-FFF2-40B4-BE49-F238E27FC236}">
                  <a16:creationId xmlns:a16="http://schemas.microsoft.com/office/drawing/2014/main" id="{9B685296-BE4A-40FE-902F-98CD53FD36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5497" y="336109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10</a:t>
              </a:r>
            </a:p>
          </p:txBody>
        </p:sp>
        <p:sp>
          <p:nvSpPr>
            <p:cNvPr id="228" name="Text Box 70">
              <a:extLst>
                <a:ext uri="{FF2B5EF4-FFF2-40B4-BE49-F238E27FC236}">
                  <a16:creationId xmlns:a16="http://schemas.microsoft.com/office/drawing/2014/main" id="{12BCE65E-7B85-4738-8870-FF7C22680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2766" y="3340077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  <p:sp>
          <p:nvSpPr>
            <p:cNvPr id="229" name="Text Box 71">
              <a:extLst>
                <a:ext uri="{FF2B5EF4-FFF2-40B4-BE49-F238E27FC236}">
                  <a16:creationId xmlns:a16="http://schemas.microsoft.com/office/drawing/2014/main" id="{9AC2E13B-9624-44FB-9075-0B839EF8A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8286" y="394325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230" name="Text Box 72">
              <a:extLst>
                <a:ext uri="{FF2B5EF4-FFF2-40B4-BE49-F238E27FC236}">
                  <a16:creationId xmlns:a16="http://schemas.microsoft.com/office/drawing/2014/main" id="{4D43720C-FE8D-448D-8514-DDB843184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6787" y="3948419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14</a:t>
              </a:r>
            </a:p>
          </p:txBody>
        </p:sp>
        <p:sp>
          <p:nvSpPr>
            <p:cNvPr id="232" name="Text Box 74">
              <a:extLst>
                <a:ext uri="{FF2B5EF4-FFF2-40B4-BE49-F238E27FC236}">
                  <a16:creationId xmlns:a16="http://schemas.microsoft.com/office/drawing/2014/main" id="{6EDF4447-D40D-4BD7-905D-857B90B94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3604" y="454849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  <p:sp>
          <p:nvSpPr>
            <p:cNvPr id="233" name="Text Box 75">
              <a:extLst>
                <a:ext uri="{FF2B5EF4-FFF2-40B4-BE49-F238E27FC236}">
                  <a16:creationId xmlns:a16="http://schemas.microsoft.com/office/drawing/2014/main" id="{7FF304C9-234D-483D-B6F2-F81271E19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7991" y="4577388"/>
              <a:ext cx="5111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19</a:t>
              </a:r>
            </a:p>
          </p:txBody>
        </p:sp>
        <p:sp>
          <p:nvSpPr>
            <p:cNvPr id="234" name="Text Box 76">
              <a:extLst>
                <a:ext uri="{FF2B5EF4-FFF2-40B4-BE49-F238E27FC236}">
                  <a16:creationId xmlns:a16="http://schemas.microsoft.com/office/drawing/2014/main" id="{1FFD7847-65D4-4D7E-9CDA-069D9518C3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3716" y="4575152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57D1D5-5C5C-4DC9-9CA6-9980FA63E13E}"/>
              </a:ext>
            </a:extLst>
          </p:cNvPr>
          <p:cNvGrpSpPr/>
          <p:nvPr/>
        </p:nvGrpSpPr>
        <p:grpSpPr>
          <a:xfrm>
            <a:off x="706432" y="2058964"/>
            <a:ext cx="3183538" cy="3048830"/>
            <a:chOff x="706432" y="2058964"/>
            <a:chExt cx="3183538" cy="30488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D32B75-9926-4486-9D65-DDE6FF5D0586}"/>
                </a:ext>
              </a:extLst>
            </p:cNvPr>
            <p:cNvGrpSpPr/>
            <p:nvPr/>
          </p:nvGrpSpPr>
          <p:grpSpPr>
            <a:xfrm>
              <a:off x="706432" y="2058964"/>
              <a:ext cx="3183538" cy="3048830"/>
              <a:chOff x="4197973" y="2268691"/>
              <a:chExt cx="3183538" cy="3048830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98C05E5E-64DF-4CDB-BB4D-36675DB6DD07}"/>
                  </a:ext>
                </a:extLst>
              </p:cNvPr>
              <p:cNvGrpSpPr/>
              <p:nvPr/>
            </p:nvGrpSpPr>
            <p:grpSpPr>
              <a:xfrm>
                <a:off x="4197973" y="2268691"/>
                <a:ext cx="3183538" cy="3048830"/>
                <a:chOff x="4454062" y="2298817"/>
                <a:chExt cx="3183538" cy="3048830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232EDA7C-9082-4AFF-BCB1-BDEB31AFE0F6}"/>
                    </a:ext>
                  </a:extLst>
                </p:cNvPr>
                <p:cNvGrpSpPr/>
                <p:nvPr/>
              </p:nvGrpSpPr>
              <p:grpSpPr>
                <a:xfrm>
                  <a:off x="4454062" y="2298817"/>
                  <a:ext cx="3163497" cy="3048830"/>
                  <a:chOff x="2730258" y="2353897"/>
                  <a:chExt cx="3163497" cy="3048830"/>
                </a:xfrm>
              </p:grpSpPr>
              <p:grpSp>
                <p:nvGrpSpPr>
                  <p:cNvPr id="268" name="Group 153">
                    <a:extLst>
                      <a:ext uri="{FF2B5EF4-FFF2-40B4-BE49-F238E27FC236}">
                        <a16:creationId xmlns:a16="http://schemas.microsoft.com/office/drawing/2014/main" id="{990E17BA-FA93-41C5-9E4A-B8E39D262D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74317" y="2353897"/>
                    <a:ext cx="3119438" cy="3048830"/>
                    <a:chOff x="800102" y="2755900"/>
                    <a:chExt cx="3571362" cy="3426088"/>
                  </a:xfrm>
                </p:grpSpPr>
                <p:grpSp>
                  <p:nvGrpSpPr>
                    <p:cNvPr id="272" name="Group 54">
                      <a:extLst>
                        <a:ext uri="{FF2B5EF4-FFF2-40B4-BE49-F238E27FC236}">
                          <a16:creationId xmlns:a16="http://schemas.microsoft.com/office/drawing/2014/main" id="{50AC5693-3A70-48E3-808C-27BD6084AA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00102" y="2755900"/>
                      <a:ext cx="3571362" cy="3426088"/>
                      <a:chOff x="1877" y="1152"/>
                      <a:chExt cx="1971" cy="1776"/>
                    </a:xfrm>
                  </p:grpSpPr>
                  <p:sp>
                    <p:nvSpPr>
                      <p:cNvPr id="298" name="Rectangle 55">
                        <a:extLst>
                          <a:ext uri="{FF2B5EF4-FFF2-40B4-BE49-F238E27FC236}">
                            <a16:creationId xmlns:a16="http://schemas.microsoft.com/office/drawing/2014/main" id="{72374B1D-7AA8-4FCC-A8E0-4482AA775AA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1152"/>
                        <a:ext cx="395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299" name="Rectangle 56">
                        <a:extLst>
                          <a:ext uri="{FF2B5EF4-FFF2-40B4-BE49-F238E27FC236}">
                            <a16:creationId xmlns:a16="http://schemas.microsoft.com/office/drawing/2014/main" id="{1EF4B431-1D07-405F-B209-833787C1DA3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0" name="Rectangle 57">
                        <a:extLst>
                          <a:ext uri="{FF2B5EF4-FFF2-40B4-BE49-F238E27FC236}">
                            <a16:creationId xmlns:a16="http://schemas.microsoft.com/office/drawing/2014/main" id="{5162EA1E-DD5A-43EC-9A7C-EE44A0FAC7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1" name="Rectangle 58">
                        <a:extLst>
                          <a:ext uri="{FF2B5EF4-FFF2-40B4-BE49-F238E27FC236}">
                            <a16:creationId xmlns:a16="http://schemas.microsoft.com/office/drawing/2014/main" id="{7CECE114-5B05-43B9-8A70-9DE1862A19A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2" name="Rectangle 59">
                        <a:extLst>
                          <a:ext uri="{FF2B5EF4-FFF2-40B4-BE49-F238E27FC236}">
                            <a16:creationId xmlns:a16="http://schemas.microsoft.com/office/drawing/2014/main" id="{3AD78B87-B6D4-428E-8450-164CE9F76E2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1152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3" name="Rectangle 60">
                        <a:extLst>
                          <a:ext uri="{FF2B5EF4-FFF2-40B4-BE49-F238E27FC236}">
                            <a16:creationId xmlns:a16="http://schemas.microsoft.com/office/drawing/2014/main" id="{ACBDB8B9-8185-4D5B-A80E-7110C5EC12B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4" name="Rectangle 61">
                        <a:extLst>
                          <a:ext uri="{FF2B5EF4-FFF2-40B4-BE49-F238E27FC236}">
                            <a16:creationId xmlns:a16="http://schemas.microsoft.com/office/drawing/2014/main" id="{528DA3E5-5B9F-4E05-8171-F922434ED0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5" name="Rectangle 62">
                        <a:extLst>
                          <a:ext uri="{FF2B5EF4-FFF2-40B4-BE49-F238E27FC236}">
                            <a16:creationId xmlns:a16="http://schemas.microsoft.com/office/drawing/2014/main" id="{6E8B9BCD-CBF0-40A8-ABA7-2FEA7293DC8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6" name="Rectangle 63">
                        <a:extLst>
                          <a:ext uri="{FF2B5EF4-FFF2-40B4-BE49-F238E27FC236}">
                            <a16:creationId xmlns:a16="http://schemas.microsoft.com/office/drawing/2014/main" id="{E12F7DB3-6965-4E7C-9B22-690FAD53383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1507"/>
                        <a:ext cx="395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7" name="Rectangle 64">
                        <a:extLst>
                          <a:ext uri="{FF2B5EF4-FFF2-40B4-BE49-F238E27FC236}">
                            <a16:creationId xmlns:a16="http://schemas.microsoft.com/office/drawing/2014/main" id="{D6613EC9-B816-4F06-B71D-A147B65DE7D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8" name="Rectangle 65">
                        <a:extLst>
                          <a:ext uri="{FF2B5EF4-FFF2-40B4-BE49-F238E27FC236}">
                            <a16:creationId xmlns:a16="http://schemas.microsoft.com/office/drawing/2014/main" id="{00CC714F-7441-4F15-B659-FC16568CC3D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09" name="Rectangle 66">
                        <a:extLst>
                          <a:ext uri="{FF2B5EF4-FFF2-40B4-BE49-F238E27FC236}">
                            <a16:creationId xmlns:a16="http://schemas.microsoft.com/office/drawing/2014/main" id="{46932D95-FA49-42C0-BE60-F22254E01F1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0" name="Rectangle 67">
                        <a:extLst>
                          <a:ext uri="{FF2B5EF4-FFF2-40B4-BE49-F238E27FC236}">
                            <a16:creationId xmlns:a16="http://schemas.microsoft.com/office/drawing/2014/main" id="{5FF397E6-3B7B-4CD3-9000-729BFB222C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1507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1" name="Rectangle 68">
                        <a:extLst>
                          <a:ext uri="{FF2B5EF4-FFF2-40B4-BE49-F238E27FC236}">
                            <a16:creationId xmlns:a16="http://schemas.microsoft.com/office/drawing/2014/main" id="{20290492-D4E5-43E1-A5F5-0ED2D9BAEEF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1862"/>
                        <a:ext cx="395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2" name="Rectangle 69">
                        <a:extLst>
                          <a:ext uri="{FF2B5EF4-FFF2-40B4-BE49-F238E27FC236}">
                            <a16:creationId xmlns:a16="http://schemas.microsoft.com/office/drawing/2014/main" id="{A34E3237-2CBB-401D-A6ED-8B510C0D32E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3" name="Rectangle 70">
                        <a:extLst>
                          <a:ext uri="{FF2B5EF4-FFF2-40B4-BE49-F238E27FC236}">
                            <a16:creationId xmlns:a16="http://schemas.microsoft.com/office/drawing/2014/main" id="{051F177D-914C-49D8-AD89-F57E1AC96D4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4" name="Rectangle 71">
                        <a:extLst>
                          <a:ext uri="{FF2B5EF4-FFF2-40B4-BE49-F238E27FC236}">
                            <a16:creationId xmlns:a16="http://schemas.microsoft.com/office/drawing/2014/main" id="{0A65CCEA-5CD4-404C-B8DD-B882C597E27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5" name="Rectangle 72">
                        <a:extLst>
                          <a:ext uri="{FF2B5EF4-FFF2-40B4-BE49-F238E27FC236}">
                            <a16:creationId xmlns:a16="http://schemas.microsoft.com/office/drawing/2014/main" id="{F7E190CB-653E-470D-9E56-B5C7907F5D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1862"/>
                        <a:ext cx="394" cy="35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6" name="Rectangle 73">
                        <a:extLst>
                          <a:ext uri="{FF2B5EF4-FFF2-40B4-BE49-F238E27FC236}">
                            <a16:creationId xmlns:a16="http://schemas.microsoft.com/office/drawing/2014/main" id="{D19DF467-F218-437C-938C-1D163A6096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7" y="2218"/>
                        <a:ext cx="395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7" name="Rectangle 74">
                        <a:extLst>
                          <a:ext uri="{FF2B5EF4-FFF2-40B4-BE49-F238E27FC236}">
                            <a16:creationId xmlns:a16="http://schemas.microsoft.com/office/drawing/2014/main" id="{76461E63-9082-4794-9CBD-EF60AFEE69B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8" name="Rectangle 75">
                        <a:extLst>
                          <a:ext uri="{FF2B5EF4-FFF2-40B4-BE49-F238E27FC236}">
                            <a16:creationId xmlns:a16="http://schemas.microsoft.com/office/drawing/2014/main" id="{865FDF31-93CF-44B4-90BB-F5DD6FF146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66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19" name="Rectangle 76">
                        <a:extLst>
                          <a:ext uri="{FF2B5EF4-FFF2-40B4-BE49-F238E27FC236}">
                            <a16:creationId xmlns:a16="http://schemas.microsoft.com/office/drawing/2014/main" id="{C81B1E78-C03F-41CF-A904-310D4F75ED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0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20" name="Rectangle 77">
                        <a:extLst>
                          <a:ext uri="{FF2B5EF4-FFF2-40B4-BE49-F238E27FC236}">
                            <a16:creationId xmlns:a16="http://schemas.microsoft.com/office/drawing/2014/main" id="{3D9FB97C-4DC9-41EC-9650-F6AEC267AE7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4" y="2218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21" name="Rectangle 78">
                        <a:extLst>
                          <a:ext uri="{FF2B5EF4-FFF2-40B4-BE49-F238E27FC236}">
                            <a16:creationId xmlns:a16="http://schemas.microsoft.com/office/drawing/2014/main" id="{AA7DA5C1-1603-454E-BB85-B637C1E0018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  <p:sp>
                    <p:nvSpPr>
                      <p:cNvPr id="322" name="Rectangle 79">
                        <a:extLst>
                          <a:ext uri="{FF2B5EF4-FFF2-40B4-BE49-F238E27FC236}">
                            <a16:creationId xmlns:a16="http://schemas.microsoft.com/office/drawing/2014/main" id="{A8D4BD5D-1490-42CF-B759-9E40C83EBCC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78" y="2573"/>
                        <a:ext cx="394" cy="3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US" sz="2800" b="1"/>
                      </a:p>
                    </p:txBody>
                  </p:sp>
                </p:grpSp>
                <p:sp>
                  <p:nvSpPr>
                    <p:cNvPr id="273" name="Line 80">
                      <a:extLst>
                        <a:ext uri="{FF2B5EF4-FFF2-40B4-BE49-F238E27FC236}">
                          <a16:creationId xmlns:a16="http://schemas.microsoft.com/office/drawing/2014/main" id="{705A8899-13B2-4696-8B1C-72CAD80B58F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85447" y="2909634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Line 81">
                      <a:extLst>
                        <a:ext uri="{FF2B5EF4-FFF2-40B4-BE49-F238E27FC236}">
                          <a16:creationId xmlns:a16="http://schemas.microsoft.com/office/drawing/2014/main" id="{855851D2-CF5E-408C-9DAE-87EEAA3A24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93633" y="2887671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Line 84">
                      <a:extLst>
                        <a:ext uri="{FF2B5EF4-FFF2-40B4-BE49-F238E27FC236}">
                          <a16:creationId xmlns:a16="http://schemas.microsoft.com/office/drawing/2014/main" id="{5E76C768-4367-4A7C-8D2A-0F2EB05084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01819" y="4271284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Line 85">
                      <a:extLst>
                        <a:ext uri="{FF2B5EF4-FFF2-40B4-BE49-F238E27FC236}">
                          <a16:creationId xmlns:a16="http://schemas.microsoft.com/office/drawing/2014/main" id="{112F82F3-0D7D-4D1F-A6F9-2D8690F0941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3315" y="4974070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7" name="Line 86">
                      <a:extLst>
                        <a:ext uri="{FF2B5EF4-FFF2-40B4-BE49-F238E27FC236}">
                          <a16:creationId xmlns:a16="http://schemas.microsoft.com/office/drawing/2014/main" id="{994AC90C-EF2E-4CDB-AC50-2B9B02B5F86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15764" y="3590459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Line 87">
                      <a:extLst>
                        <a:ext uri="{FF2B5EF4-FFF2-40B4-BE49-F238E27FC236}">
                          <a16:creationId xmlns:a16="http://schemas.microsoft.com/office/drawing/2014/main" id="{DAEF23B0-D7ED-4587-9F2C-B25FDE7B226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996512" y="5668621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Line 88">
                      <a:extLst>
                        <a:ext uri="{FF2B5EF4-FFF2-40B4-BE49-F238E27FC236}">
                          <a16:creationId xmlns:a16="http://schemas.microsoft.com/office/drawing/2014/main" id="{4998FC82-BBAE-4BD2-95A1-09F3F89E9E5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2435015" y="5646660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0" name="Line 91">
                      <a:extLst>
                        <a:ext uri="{FF2B5EF4-FFF2-40B4-BE49-F238E27FC236}">
                          <a16:creationId xmlns:a16="http://schemas.microsoft.com/office/drawing/2014/main" id="{26AAD439-AB45-4DBA-8DA2-4BE026B0117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1726829" y="4306972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1" name="Line 92">
                      <a:extLst>
                        <a:ext uri="{FF2B5EF4-FFF2-40B4-BE49-F238E27FC236}">
                          <a16:creationId xmlns:a16="http://schemas.microsoft.com/office/drawing/2014/main" id="{1A3A92F2-A74D-47D7-98AA-4D2DA881665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592605" flipV="1">
                      <a:off x="996512" y="3604185"/>
                      <a:ext cx="345794" cy="34315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2" name="Line 93">
                      <a:extLst>
                        <a:ext uri="{FF2B5EF4-FFF2-40B4-BE49-F238E27FC236}">
                          <a16:creationId xmlns:a16="http://schemas.microsoft.com/office/drawing/2014/main" id="{96F3EF4D-5F9E-4D7D-96BB-2B91B06CD4B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2427918" y="2957846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3" name="Line 94">
                      <a:extLst>
                        <a:ext uri="{FF2B5EF4-FFF2-40B4-BE49-F238E27FC236}">
                          <a16:creationId xmlns:a16="http://schemas.microsoft.com/office/drawing/2014/main" id="{2B80C08F-1F76-4173-AA60-911E05395C8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2427918" y="3660634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4" name="Line 95">
                      <a:extLst>
                        <a:ext uri="{FF2B5EF4-FFF2-40B4-BE49-F238E27FC236}">
                          <a16:creationId xmlns:a16="http://schemas.microsoft.com/office/drawing/2014/main" id="{2B107BD6-6A62-4D83-BF45-2C45BAE0CD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844291" y="5000321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96">
                      <a:extLst>
                        <a:ext uri="{FF2B5EF4-FFF2-40B4-BE49-F238E27FC236}">
                          <a16:creationId xmlns:a16="http://schemas.microsoft.com/office/drawing/2014/main" id="{B3751FCB-D8A8-479C-A65B-B1FF3D3BCD2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80367" y="4978359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97">
                      <a:extLst>
                        <a:ext uri="{FF2B5EF4-FFF2-40B4-BE49-F238E27FC236}">
                          <a16:creationId xmlns:a16="http://schemas.microsoft.com/office/drawing/2014/main" id="{566A7451-EDA4-4489-8C67-41A7066C86D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2405788" y="4978359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98">
                      <a:extLst>
                        <a:ext uri="{FF2B5EF4-FFF2-40B4-BE49-F238E27FC236}">
                          <a16:creationId xmlns:a16="http://schemas.microsoft.com/office/drawing/2014/main" id="{089A7BA3-6CDD-46F2-B285-4BBB0F89FC1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58235" y="2935884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99">
                      <a:extLst>
                        <a:ext uri="{FF2B5EF4-FFF2-40B4-BE49-F238E27FC236}">
                          <a16:creationId xmlns:a16="http://schemas.microsoft.com/office/drawing/2014/main" id="{2C5FB100-490F-46CA-896D-32910DA2410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58235" y="4297534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100">
                      <a:extLst>
                        <a:ext uri="{FF2B5EF4-FFF2-40B4-BE49-F238E27FC236}">
                          <a16:creationId xmlns:a16="http://schemas.microsoft.com/office/drawing/2014/main" id="{9A38383E-37F1-4E8C-97D6-BBB1D91C26B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8207395">
                      <a:off x="3865220" y="5704309"/>
                      <a:ext cx="315364" cy="31296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101">
                      <a:extLst>
                        <a:ext uri="{FF2B5EF4-FFF2-40B4-BE49-F238E27FC236}">
                          <a16:creationId xmlns:a16="http://schemas.microsoft.com/office/drawing/2014/main" id="{B57DC70F-F0B0-4D9D-AEB5-EC215CB4302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866422" y="3638671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102">
                      <a:extLst>
                        <a:ext uri="{FF2B5EF4-FFF2-40B4-BE49-F238E27FC236}">
                          <a16:creationId xmlns:a16="http://schemas.microsoft.com/office/drawing/2014/main" id="{937E6BD9-29B6-434F-9A73-EC883E67965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132136" y="3590459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103">
                      <a:extLst>
                        <a:ext uri="{FF2B5EF4-FFF2-40B4-BE49-F238E27FC236}">
                          <a16:creationId xmlns:a16="http://schemas.microsoft.com/office/drawing/2014/main" id="{6B692104-372B-44F3-B8DB-08C33D2648A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818192" y="2931596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104">
                      <a:extLst>
                        <a:ext uri="{FF2B5EF4-FFF2-40B4-BE49-F238E27FC236}">
                          <a16:creationId xmlns:a16="http://schemas.microsoft.com/office/drawing/2014/main" id="{9D208536-0566-4417-A53F-BF23D4F48DB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862454" y="4271284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85">
                      <a:extLst>
                        <a:ext uri="{FF2B5EF4-FFF2-40B4-BE49-F238E27FC236}">
                          <a16:creationId xmlns:a16="http://schemas.microsoft.com/office/drawing/2014/main" id="{9E2F68A4-1F15-4199-A8A9-5006235E0BA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93821" y="5667445"/>
                      <a:ext cx="376224" cy="37335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99">
                      <a:extLst>
                        <a:ext uri="{FF2B5EF4-FFF2-40B4-BE49-F238E27FC236}">
                          <a16:creationId xmlns:a16="http://schemas.microsoft.com/office/drawing/2014/main" id="{7ADEE5E0-83D0-491B-9726-04DCBD7A07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985680" y="4359673"/>
                      <a:ext cx="325511" cy="29496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99">
                      <a:extLst>
                        <a:ext uri="{FF2B5EF4-FFF2-40B4-BE49-F238E27FC236}">
                          <a16:creationId xmlns:a16="http://schemas.microsoft.com/office/drawing/2014/main" id="{C138D4CD-473E-4960-BBDC-CE57B737E4B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1729715" y="4998665"/>
                      <a:ext cx="325511" cy="29496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" name="Line 96">
                      <a:extLst>
                        <a:ext uri="{FF2B5EF4-FFF2-40B4-BE49-F238E27FC236}">
                          <a16:creationId xmlns:a16="http://schemas.microsoft.com/office/drawing/2014/main" id="{0A20AA14-4EF4-4213-9C78-CEEFB12F2A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2807395">
                      <a:off x="3167667" y="5689559"/>
                      <a:ext cx="312960" cy="31536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69" name="Text Box 56">
                    <a:extLst>
                      <a:ext uri="{FF2B5EF4-FFF2-40B4-BE49-F238E27FC236}">
                        <a16:creationId xmlns:a16="http://schemas.microsoft.com/office/drawing/2014/main" id="{B99AC5AA-9467-47E8-96DA-4B811452F0C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63177" y="2476601"/>
                    <a:ext cx="336550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itchFamily="18" charset="0"/>
                        <a:cs typeface="Arial"/>
                      </a:rPr>
                      <a:t>0</a:t>
                    </a:r>
                  </a:p>
                </p:txBody>
              </p:sp>
              <p:sp>
                <p:nvSpPr>
                  <p:cNvPr id="270" name="Text Box 56">
                    <a:extLst>
                      <a:ext uri="{FF2B5EF4-FFF2-40B4-BE49-F238E27FC236}">
                        <a16:creationId xmlns:a16="http://schemas.microsoft.com/office/drawing/2014/main" id="{7A555137-3CEE-4081-8642-E3DD833A322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0258" y="3169495"/>
                    <a:ext cx="336550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itchFamily="18" charset="0"/>
                        <a:cs typeface="Arial"/>
                      </a:rPr>
                      <a:t>0</a:t>
                    </a:r>
                  </a:p>
                </p:txBody>
              </p:sp>
              <p:sp>
                <p:nvSpPr>
                  <p:cNvPr id="271" name="Text Box 56">
                    <a:extLst>
                      <a:ext uri="{FF2B5EF4-FFF2-40B4-BE49-F238E27FC236}">
                        <a16:creationId xmlns:a16="http://schemas.microsoft.com/office/drawing/2014/main" id="{A75EF549-BC3F-42FB-ADC8-7AFD4EDCD1B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11248" y="3152825"/>
                    <a:ext cx="336550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uLnTx/>
                        <a:uFillTx/>
                        <a:latin typeface="Times New Roman" pitchFamily="18" charset="0"/>
                        <a:cs typeface="Arial"/>
                      </a:rPr>
                      <a:t>2</a:t>
                    </a:r>
                  </a:p>
                </p:txBody>
              </p:sp>
            </p:grpSp>
            <p:sp>
              <p:nvSpPr>
                <p:cNvPr id="262" name="Text Box 56">
                  <a:extLst>
                    <a:ext uri="{FF2B5EF4-FFF2-40B4-BE49-F238E27FC236}">
                      <a16:creationId xmlns:a16="http://schemas.microsoft.com/office/drawing/2014/main" id="{9A90D0CA-BF5B-4E0E-9A01-2617EED300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8247" y="2458640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3" name="Text Box 56">
                  <a:extLst>
                    <a:ext uri="{FF2B5EF4-FFF2-40B4-BE49-F238E27FC236}">
                      <a16:creationId xmlns:a16="http://schemas.microsoft.com/office/drawing/2014/main" id="{FFBF2A57-D26C-482B-B18A-FECDE0CCB0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38203" y="2367125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4" name="Text Box 56">
                  <a:extLst>
                    <a:ext uri="{FF2B5EF4-FFF2-40B4-BE49-F238E27FC236}">
                      <a16:creationId xmlns:a16="http://schemas.microsoft.com/office/drawing/2014/main" id="{E1AAA36F-BBA3-4CCB-9D0C-E8EF24FFAA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57624" y="2375168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5" name="Text Box 56">
                  <a:extLst>
                    <a:ext uri="{FF2B5EF4-FFF2-40B4-BE49-F238E27FC236}">
                      <a16:creationId xmlns:a16="http://schemas.microsoft.com/office/drawing/2014/main" id="{4261AE38-EA18-4137-9506-02CD92B75E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301050" y="2477474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266" name="Text Box 56">
                  <a:extLst>
                    <a:ext uri="{FF2B5EF4-FFF2-40B4-BE49-F238E27FC236}">
                      <a16:creationId xmlns:a16="http://schemas.microsoft.com/office/drawing/2014/main" id="{FF4EBC2A-899D-471E-A1D5-FAB637FE485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34225" y="2996363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2</a:t>
                  </a:r>
                </a:p>
              </p:txBody>
            </p:sp>
            <p:sp>
              <p:nvSpPr>
                <p:cNvPr id="267" name="Text Box 56">
                  <a:extLst>
                    <a:ext uri="{FF2B5EF4-FFF2-40B4-BE49-F238E27FC236}">
                      <a16:creationId xmlns:a16="http://schemas.microsoft.com/office/drawing/2014/main" id="{2D29F49E-F912-4F48-84CC-3335867936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28855" y="3080423"/>
                  <a:ext cx="33655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Times New Roman" pitchFamily="18" charset="0"/>
                      <a:cs typeface="Arial"/>
                    </a:rPr>
                    <a:t>2</a:t>
                  </a:r>
                </a:p>
              </p:txBody>
            </p:sp>
          </p:grpSp>
          <p:sp>
            <p:nvSpPr>
              <p:cNvPr id="323" name="Text Box 56">
                <a:extLst>
                  <a:ext uri="{FF2B5EF4-FFF2-40B4-BE49-F238E27FC236}">
                    <a16:creationId xmlns:a16="http://schemas.microsoft.com/office/drawing/2014/main" id="{A0962B6D-72A8-4397-9268-BDE65F60AC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1541" y="3688711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0</a:t>
                </a:r>
              </a:p>
            </p:txBody>
          </p:sp>
          <p:sp>
            <p:nvSpPr>
              <p:cNvPr id="324" name="Text Box 56">
                <a:extLst>
                  <a:ext uri="{FF2B5EF4-FFF2-40B4-BE49-F238E27FC236}">
                    <a16:creationId xmlns:a16="http://schemas.microsoft.com/office/drawing/2014/main" id="{17A5D413-6C0E-46CE-BDB6-4CE12882B5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0962" y="369675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cs typeface="Arial"/>
                  </a:rPr>
                  <a:t>10</a:t>
                </a:r>
              </a:p>
            </p:txBody>
          </p:sp>
        </p:grp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C8FB88FE-A1D3-4E05-B319-AF1B2384D1DE}"/>
                </a:ext>
              </a:extLst>
            </p:cNvPr>
            <p:cNvSpPr/>
            <p:nvPr/>
          </p:nvSpPr>
          <p:spPr>
            <a:xfrm>
              <a:off x="1368313" y="2674217"/>
              <a:ext cx="1879039" cy="1215796"/>
            </a:xfrm>
            <a:custGeom>
              <a:avLst/>
              <a:gdLst>
                <a:gd name="connsiteX0" fmla="*/ 0 w 1879039"/>
                <a:gd name="connsiteY0" fmla="*/ 0 h 579770"/>
                <a:gd name="connsiteX1" fmla="*/ 1879039 w 1879039"/>
                <a:gd name="connsiteY1" fmla="*/ 0 h 579770"/>
                <a:gd name="connsiteX2" fmla="*/ 1879039 w 1879039"/>
                <a:gd name="connsiteY2" fmla="*/ 579770 h 579770"/>
                <a:gd name="connsiteX3" fmla="*/ 0 w 1879039"/>
                <a:gd name="connsiteY3" fmla="*/ 579770 h 579770"/>
                <a:gd name="connsiteX4" fmla="*/ 0 w 1879039"/>
                <a:gd name="connsiteY4" fmla="*/ 0 h 579770"/>
                <a:gd name="connsiteX0" fmla="*/ 0 w 1879039"/>
                <a:gd name="connsiteY0" fmla="*/ 0 h 579770"/>
                <a:gd name="connsiteX1" fmla="*/ 1879039 w 1879039"/>
                <a:gd name="connsiteY1" fmla="*/ 0 h 579770"/>
                <a:gd name="connsiteX2" fmla="*/ 1879039 w 1879039"/>
                <a:gd name="connsiteY2" fmla="*/ 579770 h 579770"/>
                <a:gd name="connsiteX3" fmla="*/ 525948 w 1879039"/>
                <a:gd name="connsiteY3" fmla="*/ 565556 h 579770"/>
                <a:gd name="connsiteX4" fmla="*/ 0 w 1879039"/>
                <a:gd name="connsiteY4" fmla="*/ 579770 h 579770"/>
                <a:gd name="connsiteX5" fmla="*/ 0 w 1879039"/>
                <a:gd name="connsiteY5" fmla="*/ 0 h 579770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0 w 1879039"/>
                <a:gd name="connsiteY4" fmla="*/ 579770 h 1236116"/>
                <a:gd name="connsiteX5" fmla="*/ 0 w 1879039"/>
                <a:gd name="connsiteY5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1064428 w 1879039"/>
                <a:gd name="connsiteY4" fmla="*/ 1002436 h 1236116"/>
                <a:gd name="connsiteX5" fmla="*/ 0 w 1879039"/>
                <a:gd name="connsiteY5" fmla="*/ 579770 h 1236116"/>
                <a:gd name="connsiteX6" fmla="*/ 0 w 1879039"/>
                <a:gd name="connsiteY6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0 w 1879039"/>
                <a:gd name="connsiteY5" fmla="*/ 579770 h 1236116"/>
                <a:gd name="connsiteX6" fmla="*/ 0 w 1879039"/>
                <a:gd name="connsiteY6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0 w 1879039"/>
                <a:gd name="connsiteY5" fmla="*/ 579770 h 1236116"/>
                <a:gd name="connsiteX6" fmla="*/ 404028 w 1879039"/>
                <a:gd name="connsiteY6" fmla="*/ 626516 h 1236116"/>
                <a:gd name="connsiteX7" fmla="*/ 0 w 1879039"/>
                <a:gd name="connsiteY7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0 w 1879039"/>
                <a:gd name="connsiteY5" fmla="*/ 579770 h 1236116"/>
                <a:gd name="connsiteX6" fmla="*/ 17948 w 1879039"/>
                <a:gd name="connsiteY6" fmla="*/ 1185316 h 1236116"/>
                <a:gd name="connsiteX7" fmla="*/ 0 w 1879039"/>
                <a:gd name="connsiteY7" fmla="*/ 0 h 1236116"/>
                <a:gd name="connsiteX0" fmla="*/ 0 w 1879039"/>
                <a:gd name="connsiteY0" fmla="*/ 0 h 1236116"/>
                <a:gd name="connsiteX1" fmla="*/ 1879039 w 1879039"/>
                <a:gd name="connsiteY1" fmla="*/ 0 h 1236116"/>
                <a:gd name="connsiteX2" fmla="*/ 1879039 w 1879039"/>
                <a:gd name="connsiteY2" fmla="*/ 579770 h 1236116"/>
                <a:gd name="connsiteX3" fmla="*/ 617388 w 1879039"/>
                <a:gd name="connsiteY3" fmla="*/ 1236116 h 1236116"/>
                <a:gd name="connsiteX4" fmla="*/ 617388 w 1879039"/>
                <a:gd name="connsiteY4" fmla="*/ 656996 h 1236116"/>
                <a:gd name="connsiteX5" fmla="*/ 416560 w 1879039"/>
                <a:gd name="connsiteY5" fmla="*/ 1199530 h 1236116"/>
                <a:gd name="connsiteX6" fmla="*/ 17948 w 1879039"/>
                <a:gd name="connsiteY6" fmla="*/ 1185316 h 1236116"/>
                <a:gd name="connsiteX7" fmla="*/ 0 w 1879039"/>
                <a:gd name="connsiteY7" fmla="*/ 0 h 1236116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617388 w 1879039"/>
                <a:gd name="connsiteY4" fmla="*/ 656996 h 1199530"/>
                <a:gd name="connsiteX5" fmla="*/ 41656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627548 w 1879039"/>
                <a:gd name="connsiteY4" fmla="*/ 626516 h 1199530"/>
                <a:gd name="connsiteX5" fmla="*/ 41656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627548 w 1879039"/>
                <a:gd name="connsiteY4" fmla="*/ 626516 h 1199530"/>
                <a:gd name="connsiteX5" fmla="*/ 65024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199530"/>
                <a:gd name="connsiteX1" fmla="*/ 1879039 w 1879039"/>
                <a:gd name="connsiteY1" fmla="*/ 0 h 1199530"/>
                <a:gd name="connsiteX2" fmla="*/ 1879039 w 1879039"/>
                <a:gd name="connsiteY2" fmla="*/ 579770 h 1199530"/>
                <a:gd name="connsiteX3" fmla="*/ 1247308 w 1879039"/>
                <a:gd name="connsiteY3" fmla="*/ 585876 h 1199530"/>
                <a:gd name="connsiteX4" fmla="*/ 597068 w 1879039"/>
                <a:gd name="connsiteY4" fmla="*/ 596036 h 1199530"/>
                <a:gd name="connsiteX5" fmla="*/ 650240 w 1879039"/>
                <a:gd name="connsiteY5" fmla="*/ 1199530 h 1199530"/>
                <a:gd name="connsiteX6" fmla="*/ 17948 w 1879039"/>
                <a:gd name="connsiteY6" fmla="*/ 1185316 h 1199530"/>
                <a:gd name="connsiteX7" fmla="*/ 0 w 1879039"/>
                <a:gd name="connsiteY7" fmla="*/ 0 h 1199530"/>
                <a:gd name="connsiteX0" fmla="*/ 0 w 1879039"/>
                <a:gd name="connsiteY0" fmla="*/ 0 h 1214770"/>
                <a:gd name="connsiteX1" fmla="*/ 1879039 w 1879039"/>
                <a:gd name="connsiteY1" fmla="*/ 0 h 1214770"/>
                <a:gd name="connsiteX2" fmla="*/ 1879039 w 1879039"/>
                <a:gd name="connsiteY2" fmla="*/ 579770 h 1214770"/>
                <a:gd name="connsiteX3" fmla="*/ 1247308 w 1879039"/>
                <a:gd name="connsiteY3" fmla="*/ 585876 h 1214770"/>
                <a:gd name="connsiteX4" fmla="*/ 597068 w 1879039"/>
                <a:gd name="connsiteY4" fmla="*/ 596036 h 1214770"/>
                <a:gd name="connsiteX5" fmla="*/ 624840 w 1879039"/>
                <a:gd name="connsiteY5" fmla="*/ 1214770 h 1214770"/>
                <a:gd name="connsiteX6" fmla="*/ 17948 w 1879039"/>
                <a:gd name="connsiteY6" fmla="*/ 1185316 h 1214770"/>
                <a:gd name="connsiteX7" fmla="*/ 0 w 1879039"/>
                <a:gd name="connsiteY7" fmla="*/ 0 h 1214770"/>
                <a:gd name="connsiteX0" fmla="*/ 0 w 1879039"/>
                <a:gd name="connsiteY0" fmla="*/ 0 h 1214770"/>
                <a:gd name="connsiteX1" fmla="*/ 1879039 w 1879039"/>
                <a:gd name="connsiteY1" fmla="*/ 0 h 1214770"/>
                <a:gd name="connsiteX2" fmla="*/ 1879039 w 1879039"/>
                <a:gd name="connsiteY2" fmla="*/ 579770 h 1214770"/>
                <a:gd name="connsiteX3" fmla="*/ 1247308 w 1879039"/>
                <a:gd name="connsiteY3" fmla="*/ 585876 h 1214770"/>
                <a:gd name="connsiteX4" fmla="*/ 619928 w 1879039"/>
                <a:gd name="connsiteY4" fmla="*/ 596036 h 1214770"/>
                <a:gd name="connsiteX5" fmla="*/ 624840 w 1879039"/>
                <a:gd name="connsiteY5" fmla="*/ 1214770 h 1214770"/>
                <a:gd name="connsiteX6" fmla="*/ 17948 w 1879039"/>
                <a:gd name="connsiteY6" fmla="*/ 1185316 h 1214770"/>
                <a:gd name="connsiteX7" fmla="*/ 0 w 1879039"/>
                <a:gd name="connsiteY7" fmla="*/ 0 h 1214770"/>
                <a:gd name="connsiteX0" fmla="*/ 0 w 1879039"/>
                <a:gd name="connsiteY0" fmla="*/ 0 h 1215796"/>
                <a:gd name="connsiteX1" fmla="*/ 1879039 w 1879039"/>
                <a:gd name="connsiteY1" fmla="*/ 0 h 1215796"/>
                <a:gd name="connsiteX2" fmla="*/ 1879039 w 1879039"/>
                <a:gd name="connsiteY2" fmla="*/ 579770 h 1215796"/>
                <a:gd name="connsiteX3" fmla="*/ 1247308 w 1879039"/>
                <a:gd name="connsiteY3" fmla="*/ 585876 h 1215796"/>
                <a:gd name="connsiteX4" fmla="*/ 619928 w 1879039"/>
                <a:gd name="connsiteY4" fmla="*/ 596036 h 1215796"/>
                <a:gd name="connsiteX5" fmla="*/ 624840 w 1879039"/>
                <a:gd name="connsiteY5" fmla="*/ 1214770 h 1215796"/>
                <a:gd name="connsiteX6" fmla="*/ 10328 w 1879039"/>
                <a:gd name="connsiteY6" fmla="*/ 1215796 h 1215796"/>
                <a:gd name="connsiteX7" fmla="*/ 0 w 1879039"/>
                <a:gd name="connsiteY7" fmla="*/ 0 h 121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9039" h="1215796">
                  <a:moveTo>
                    <a:pt x="0" y="0"/>
                  </a:moveTo>
                  <a:lnTo>
                    <a:pt x="1879039" y="0"/>
                  </a:lnTo>
                  <a:lnTo>
                    <a:pt x="1879039" y="579770"/>
                  </a:lnTo>
                  <a:lnTo>
                    <a:pt x="1247308" y="585876"/>
                  </a:lnTo>
                  <a:lnTo>
                    <a:pt x="619928" y="596036"/>
                  </a:lnTo>
                  <a:cubicBezTo>
                    <a:pt x="621565" y="802281"/>
                    <a:pt x="623203" y="1008525"/>
                    <a:pt x="624840" y="1214770"/>
                  </a:cubicBezTo>
                  <a:lnTo>
                    <a:pt x="10328" y="1215796"/>
                  </a:lnTo>
                  <a:cubicBezTo>
                    <a:pt x="6885" y="810531"/>
                    <a:pt x="3443" y="405265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979EDCA4-2CEA-46F5-BEB4-8D27879D8402}"/>
                </a:ext>
              </a:extLst>
            </p:cNvPr>
            <p:cNvSpPr/>
            <p:nvPr/>
          </p:nvSpPr>
          <p:spPr>
            <a:xfrm>
              <a:off x="2008783" y="3292723"/>
              <a:ext cx="614501" cy="600979"/>
            </a:xfrm>
            <a:prstGeom prst="rect">
              <a:avLst/>
            </a:prstGeom>
            <a:solidFill>
              <a:srgbClr val="FF3300">
                <a:alpha val="2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7" name="TextBox 326">
            <a:extLst>
              <a:ext uri="{FF2B5EF4-FFF2-40B4-BE49-F238E27FC236}">
                <a16:creationId xmlns:a16="http://schemas.microsoft.com/office/drawing/2014/main" id="{224A35BC-3D0A-42DF-B300-68B6C82CECF4}"/>
              </a:ext>
            </a:extLst>
          </p:cNvPr>
          <p:cNvSpPr txBox="1"/>
          <p:nvPr/>
        </p:nvSpPr>
        <p:spPr>
          <a:xfrm>
            <a:off x="4882549" y="5740400"/>
            <a:ext cx="3086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accumulation grid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F761F18-C727-4B18-8A18-3F592C3FEA46}"/>
              </a:ext>
            </a:extLst>
          </p:cNvPr>
          <p:cNvSpPr txBox="1"/>
          <p:nvPr/>
        </p:nvSpPr>
        <p:spPr>
          <a:xfrm>
            <a:off x="1042983" y="5352595"/>
            <a:ext cx="2629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6 cells accumulated</a:t>
            </a:r>
          </a:p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4 cells draining</a:t>
            </a:r>
          </a:p>
        </p:txBody>
      </p:sp>
      <p:grpSp>
        <p:nvGrpSpPr>
          <p:cNvPr id="329" name="Group 131">
            <a:extLst>
              <a:ext uri="{FF2B5EF4-FFF2-40B4-BE49-F238E27FC236}">
                <a16:creationId xmlns:a16="http://schemas.microsoft.com/office/drawing/2014/main" id="{021ED279-5045-4D52-80C9-B83BD341B22F}"/>
              </a:ext>
            </a:extLst>
          </p:cNvPr>
          <p:cNvGrpSpPr>
            <a:grpSpLocks/>
          </p:cNvGrpSpPr>
          <p:nvPr/>
        </p:nvGrpSpPr>
        <p:grpSpPr bwMode="auto">
          <a:xfrm>
            <a:off x="8591975" y="2058964"/>
            <a:ext cx="3119438" cy="3276600"/>
            <a:chOff x="914400" y="2489200"/>
            <a:chExt cx="3119438" cy="3276600"/>
          </a:xfrm>
        </p:grpSpPr>
        <p:grpSp>
          <p:nvGrpSpPr>
            <p:cNvPr id="330" name="Group 3">
              <a:extLst>
                <a:ext uri="{FF2B5EF4-FFF2-40B4-BE49-F238E27FC236}">
                  <a16:creationId xmlns:a16="http://schemas.microsoft.com/office/drawing/2014/main" id="{3EC9FBDE-6938-4E2E-B66F-90666ADBB4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163" y="2489200"/>
              <a:ext cx="3114675" cy="3057115"/>
              <a:chOff x="1877" y="1152"/>
              <a:chExt cx="1971" cy="1776"/>
            </a:xfrm>
          </p:grpSpPr>
          <p:sp>
            <p:nvSpPr>
              <p:cNvPr id="556" name="Rectangle 4">
                <a:extLst>
                  <a:ext uri="{FF2B5EF4-FFF2-40B4-BE49-F238E27FC236}">
                    <a16:creationId xmlns:a16="http://schemas.microsoft.com/office/drawing/2014/main" id="{F96C7D72-45CE-4926-B9A3-9B00E0313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152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57" name="Rectangle 5">
                <a:extLst>
                  <a:ext uri="{FF2B5EF4-FFF2-40B4-BE49-F238E27FC236}">
                    <a16:creationId xmlns:a16="http://schemas.microsoft.com/office/drawing/2014/main" id="{879E4BD3-81DA-4160-9C87-F09AD196F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58" name="Rectangle 6">
                <a:extLst>
                  <a:ext uri="{FF2B5EF4-FFF2-40B4-BE49-F238E27FC236}">
                    <a16:creationId xmlns:a16="http://schemas.microsoft.com/office/drawing/2014/main" id="{FB931E49-3B70-42CD-9D6A-3B7ACC42D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59" name="Rectangle 7">
                <a:extLst>
                  <a:ext uri="{FF2B5EF4-FFF2-40B4-BE49-F238E27FC236}">
                    <a16:creationId xmlns:a16="http://schemas.microsoft.com/office/drawing/2014/main" id="{4E96D595-3CFA-461D-A43A-CED3DE77C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60" name="Rectangle 8">
                <a:extLst>
                  <a:ext uri="{FF2B5EF4-FFF2-40B4-BE49-F238E27FC236}">
                    <a16:creationId xmlns:a16="http://schemas.microsoft.com/office/drawing/2014/main" id="{6144BE70-7E7C-4421-85CF-034E7A0F5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61" name="Rectangle 9">
                <a:extLst>
                  <a:ext uri="{FF2B5EF4-FFF2-40B4-BE49-F238E27FC236}">
                    <a16:creationId xmlns:a16="http://schemas.microsoft.com/office/drawing/2014/main" id="{DC071F86-3686-4672-9302-494095F8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62" name="Rectangle 10">
                <a:extLst>
                  <a:ext uri="{FF2B5EF4-FFF2-40B4-BE49-F238E27FC236}">
                    <a16:creationId xmlns:a16="http://schemas.microsoft.com/office/drawing/2014/main" id="{3F54445F-4435-4ECC-85C2-492F9300C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63" name="Rectangle 11">
                <a:extLst>
                  <a:ext uri="{FF2B5EF4-FFF2-40B4-BE49-F238E27FC236}">
                    <a16:creationId xmlns:a16="http://schemas.microsoft.com/office/drawing/2014/main" id="{076DA233-7007-4689-863E-CEF33F31B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64" name="Rectangle 12">
                <a:extLst>
                  <a:ext uri="{FF2B5EF4-FFF2-40B4-BE49-F238E27FC236}">
                    <a16:creationId xmlns:a16="http://schemas.microsoft.com/office/drawing/2014/main" id="{ECC0E1E1-28C9-467A-A1AB-C790D9710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507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65" name="Rectangle 13">
                <a:extLst>
                  <a:ext uri="{FF2B5EF4-FFF2-40B4-BE49-F238E27FC236}">
                    <a16:creationId xmlns:a16="http://schemas.microsoft.com/office/drawing/2014/main" id="{98834998-DEFB-43C9-B908-E1C1AB5A9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66" name="Rectangle 14">
                <a:extLst>
                  <a:ext uri="{FF2B5EF4-FFF2-40B4-BE49-F238E27FC236}">
                    <a16:creationId xmlns:a16="http://schemas.microsoft.com/office/drawing/2014/main" id="{BD7616D8-4F8C-444F-8E8E-421391837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67" name="Rectangle 15">
                <a:extLst>
                  <a:ext uri="{FF2B5EF4-FFF2-40B4-BE49-F238E27FC236}">
                    <a16:creationId xmlns:a16="http://schemas.microsoft.com/office/drawing/2014/main" id="{42A34C7A-BD00-41CC-8B26-5959C2CF2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68" name="Rectangle 16">
                <a:extLst>
                  <a:ext uri="{FF2B5EF4-FFF2-40B4-BE49-F238E27FC236}">
                    <a16:creationId xmlns:a16="http://schemas.microsoft.com/office/drawing/2014/main" id="{A570AC27-CFC8-4F96-84D8-45801BA1F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69" name="Rectangle 17">
                <a:extLst>
                  <a:ext uri="{FF2B5EF4-FFF2-40B4-BE49-F238E27FC236}">
                    <a16:creationId xmlns:a16="http://schemas.microsoft.com/office/drawing/2014/main" id="{75FAABE2-7520-4AB3-9C67-F3B16A4FD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862"/>
                <a:ext cx="395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70" name="Rectangle 18">
                <a:extLst>
                  <a:ext uri="{FF2B5EF4-FFF2-40B4-BE49-F238E27FC236}">
                    <a16:creationId xmlns:a16="http://schemas.microsoft.com/office/drawing/2014/main" id="{16151300-0565-45A5-BBBF-E585B8A94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71" name="Rectangle 19">
                <a:extLst>
                  <a:ext uri="{FF2B5EF4-FFF2-40B4-BE49-F238E27FC236}">
                    <a16:creationId xmlns:a16="http://schemas.microsoft.com/office/drawing/2014/main" id="{8BB8CEAE-BF46-4F98-A565-B6B52B1A1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72" name="Rectangle 20">
                <a:extLst>
                  <a:ext uri="{FF2B5EF4-FFF2-40B4-BE49-F238E27FC236}">
                    <a16:creationId xmlns:a16="http://schemas.microsoft.com/office/drawing/2014/main" id="{4B844F5A-56C8-4E8B-BF44-6806C2596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73" name="Rectangle 21">
                <a:extLst>
                  <a:ext uri="{FF2B5EF4-FFF2-40B4-BE49-F238E27FC236}">
                    <a16:creationId xmlns:a16="http://schemas.microsoft.com/office/drawing/2014/main" id="{B81D02AD-E47D-4865-964E-FEE154D27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74" name="Rectangle 22">
                <a:extLst>
                  <a:ext uri="{FF2B5EF4-FFF2-40B4-BE49-F238E27FC236}">
                    <a16:creationId xmlns:a16="http://schemas.microsoft.com/office/drawing/2014/main" id="{4BF7D4B7-060B-483A-9EC8-BAAF953A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2218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75" name="Rectangle 23">
                <a:extLst>
                  <a:ext uri="{FF2B5EF4-FFF2-40B4-BE49-F238E27FC236}">
                    <a16:creationId xmlns:a16="http://schemas.microsoft.com/office/drawing/2014/main" id="{749CA1C3-E5E5-49BC-8534-790D8CFD1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76" name="Rectangle 24">
                <a:extLst>
                  <a:ext uri="{FF2B5EF4-FFF2-40B4-BE49-F238E27FC236}">
                    <a16:creationId xmlns:a16="http://schemas.microsoft.com/office/drawing/2014/main" id="{6F8637E9-D38D-4CD9-AC66-CCE3D1516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77" name="Rectangle 25">
                <a:extLst>
                  <a:ext uri="{FF2B5EF4-FFF2-40B4-BE49-F238E27FC236}">
                    <a16:creationId xmlns:a16="http://schemas.microsoft.com/office/drawing/2014/main" id="{CB4BA837-AF4C-4436-AAAF-F314D1B50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78" name="Rectangle 26">
                <a:extLst>
                  <a:ext uri="{FF2B5EF4-FFF2-40B4-BE49-F238E27FC236}">
                    <a16:creationId xmlns:a16="http://schemas.microsoft.com/office/drawing/2014/main" id="{C7693C6D-43D8-443E-8839-A5BF413D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79" name="Rectangle 27">
                <a:extLst>
                  <a:ext uri="{FF2B5EF4-FFF2-40B4-BE49-F238E27FC236}">
                    <a16:creationId xmlns:a16="http://schemas.microsoft.com/office/drawing/2014/main" id="{908685DB-6985-4E6A-A156-F528CF0AF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580" name="Rectangle 28">
                <a:extLst>
                  <a:ext uri="{FF2B5EF4-FFF2-40B4-BE49-F238E27FC236}">
                    <a16:creationId xmlns:a16="http://schemas.microsoft.com/office/drawing/2014/main" id="{110EED51-C21B-47A9-AD7F-19E13CAD3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8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</p:grpSp>
        <p:sp>
          <p:nvSpPr>
            <p:cNvPr id="331" name="Line 29">
              <a:extLst>
                <a:ext uri="{FF2B5EF4-FFF2-40B4-BE49-F238E27FC236}">
                  <a16:creationId xmlns:a16="http://schemas.microsoft.com/office/drawing/2014/main" id="{57FE7D4D-50A5-460D-AC0B-CDB195BB77A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7988">
              <a:off x="1310005" y="2707215"/>
              <a:ext cx="1739489" cy="195968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332" name="Line 30">
              <a:extLst>
                <a:ext uri="{FF2B5EF4-FFF2-40B4-BE49-F238E27FC236}">
                  <a16:creationId xmlns:a16="http://schemas.microsoft.com/office/drawing/2014/main" id="{E659699B-8AEE-4F5E-99E1-D49E2698B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143" y="2805200"/>
              <a:ext cx="610389" cy="62710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333" name="Line 31">
              <a:extLst>
                <a:ext uri="{FF2B5EF4-FFF2-40B4-BE49-F238E27FC236}">
                  <a16:creationId xmlns:a16="http://schemas.microsoft.com/office/drawing/2014/main" id="{39CC4F81-E735-4D3C-BA0B-50B31E5DC8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1901" y="4022656"/>
              <a:ext cx="902" cy="5747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334" name="Line 32">
              <a:extLst>
                <a:ext uri="{FF2B5EF4-FFF2-40B4-BE49-F238E27FC236}">
                  <a16:creationId xmlns:a16="http://schemas.microsoft.com/office/drawing/2014/main" id="{2A290DB3-22C2-4797-BD9A-40357BDBB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1208" y="5227866"/>
              <a:ext cx="14892" cy="53793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388" name="Line 33">
              <a:extLst>
                <a:ext uri="{FF2B5EF4-FFF2-40B4-BE49-F238E27FC236}">
                  <a16:creationId xmlns:a16="http://schemas.microsoft.com/office/drawing/2014/main" id="{76A2BAF0-AF9E-4D44-801B-101C9BBF6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977" y="4615463"/>
              <a:ext cx="624865" cy="63444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449" name="Line 34">
              <a:extLst>
                <a:ext uri="{FF2B5EF4-FFF2-40B4-BE49-F238E27FC236}">
                  <a16:creationId xmlns:a16="http://schemas.microsoft.com/office/drawing/2014/main" id="{05D24ACC-B78E-46CF-A42C-E9DF8DC111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1319656" y="5024548"/>
              <a:ext cx="453570" cy="4311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450" name="Line 35">
              <a:extLst>
                <a:ext uri="{FF2B5EF4-FFF2-40B4-BE49-F238E27FC236}">
                  <a16:creationId xmlns:a16="http://schemas.microsoft.com/office/drawing/2014/main" id="{C021D31B-E47E-4F85-9F86-C7A27C592D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2552498" y="5014750"/>
              <a:ext cx="434269" cy="42378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452" name="Line 36">
              <a:extLst>
                <a:ext uri="{FF2B5EF4-FFF2-40B4-BE49-F238E27FC236}">
                  <a16:creationId xmlns:a16="http://schemas.microsoft.com/office/drawing/2014/main" id="{4124A1F3-893B-4596-BD27-A347CDEF3B4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>
              <a:off x="1734448" y="5505158"/>
              <a:ext cx="774104" cy="964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453" name="Line 37">
              <a:extLst>
                <a:ext uri="{FF2B5EF4-FFF2-40B4-BE49-F238E27FC236}">
                  <a16:creationId xmlns:a16="http://schemas.microsoft.com/office/drawing/2014/main" id="{D8B3A387-EBA9-4B9D-80C5-B1B6FA42E6B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>
              <a:off x="1637282" y="4716805"/>
              <a:ext cx="421110" cy="4296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454" name="Line 38">
              <a:extLst>
                <a:ext uri="{FF2B5EF4-FFF2-40B4-BE49-F238E27FC236}">
                  <a16:creationId xmlns:a16="http://schemas.microsoft.com/office/drawing/2014/main" id="{F2CAC10E-34DF-4C57-9A85-08DE5B93CA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1917982" y="3782595"/>
              <a:ext cx="470458" cy="44827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463" name="Line 39">
              <a:extLst>
                <a:ext uri="{FF2B5EF4-FFF2-40B4-BE49-F238E27FC236}">
                  <a16:creationId xmlns:a16="http://schemas.microsoft.com/office/drawing/2014/main" id="{0734FAFD-680C-4035-BC75-C9382D43BE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1334131" y="3194688"/>
              <a:ext cx="458395" cy="4311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464" name="Line 40">
              <a:extLst>
                <a:ext uri="{FF2B5EF4-FFF2-40B4-BE49-F238E27FC236}">
                  <a16:creationId xmlns:a16="http://schemas.microsoft.com/office/drawing/2014/main" id="{189933C9-0F76-403A-9DF4-E765080C8F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2247499" y="2916147"/>
              <a:ext cx="453178" cy="41255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20" name="Line 41">
              <a:extLst>
                <a:ext uri="{FF2B5EF4-FFF2-40B4-BE49-F238E27FC236}">
                  <a16:creationId xmlns:a16="http://schemas.microsoft.com/office/drawing/2014/main" id="{535572FF-037A-421E-BD0C-D17E651604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2264591" y="3516098"/>
              <a:ext cx="426232" cy="38601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21" name="Line 42">
              <a:extLst>
                <a:ext uri="{FF2B5EF4-FFF2-40B4-BE49-F238E27FC236}">
                  <a16:creationId xmlns:a16="http://schemas.microsoft.com/office/drawing/2014/main" id="{6E41F007-D415-4848-AB08-EA3B39FFFA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3478002" y="4704419"/>
              <a:ext cx="443380" cy="41979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22" name="Line 43">
              <a:extLst>
                <a:ext uri="{FF2B5EF4-FFF2-40B4-BE49-F238E27FC236}">
                  <a16:creationId xmlns:a16="http://schemas.microsoft.com/office/drawing/2014/main" id="{F4E6DDA9-0A32-4C7E-BA94-B917440440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2245086" y="4723942"/>
              <a:ext cx="453178" cy="4101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23" name="Line 44">
              <a:extLst>
                <a:ext uri="{FF2B5EF4-FFF2-40B4-BE49-F238E27FC236}">
                  <a16:creationId xmlns:a16="http://schemas.microsoft.com/office/drawing/2014/main" id="{3B983A6C-3F2E-4CC2-ABD0-8C35B6E8FA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2887173" y="2910933"/>
              <a:ext cx="409085" cy="37154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24" name="Line 45">
              <a:extLst>
                <a:ext uri="{FF2B5EF4-FFF2-40B4-BE49-F238E27FC236}">
                  <a16:creationId xmlns:a16="http://schemas.microsoft.com/office/drawing/2014/main" id="{1CC1E0C6-89EF-4E64-B6AC-87616DBE80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2874906" y="4111520"/>
              <a:ext cx="436031" cy="40773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25" name="Line 46">
              <a:extLst>
                <a:ext uri="{FF2B5EF4-FFF2-40B4-BE49-F238E27FC236}">
                  <a16:creationId xmlns:a16="http://schemas.microsoft.com/office/drawing/2014/main" id="{C9CB9451-A655-464A-A837-0C766D65A2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207395">
              <a:off x="3172537" y="5017199"/>
              <a:ext cx="443920" cy="4286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26" name="Line 47">
              <a:extLst>
                <a:ext uri="{FF2B5EF4-FFF2-40B4-BE49-F238E27FC236}">
                  <a16:creationId xmlns:a16="http://schemas.microsoft.com/office/drawing/2014/main" id="{0BAD6288-1BC8-4C5B-86F4-48EA0C7FB4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3502036" y="3499210"/>
              <a:ext cx="455628" cy="41979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27" name="Line 48">
              <a:extLst>
                <a:ext uri="{FF2B5EF4-FFF2-40B4-BE49-F238E27FC236}">
                  <a16:creationId xmlns:a16="http://schemas.microsoft.com/office/drawing/2014/main" id="{3CB8D3FF-3163-4B78-9735-22968943A9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8056" y="3366161"/>
              <a:ext cx="624865" cy="63444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28" name="Line 49">
              <a:extLst>
                <a:ext uri="{FF2B5EF4-FFF2-40B4-BE49-F238E27FC236}">
                  <a16:creationId xmlns:a16="http://schemas.microsoft.com/office/drawing/2014/main" id="{13F8D844-FE94-4EBD-91F6-BE02270A26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5334" y="2770905"/>
              <a:ext cx="603152" cy="61240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29" name="Line 50">
              <a:extLst>
                <a:ext uri="{FF2B5EF4-FFF2-40B4-BE49-F238E27FC236}">
                  <a16:creationId xmlns:a16="http://schemas.microsoft.com/office/drawing/2014/main" id="{F7A23A14-B2EE-4BCB-B617-EF1C82209E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2222" y="4003060"/>
              <a:ext cx="617627" cy="6197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30" name="Line 51">
              <a:extLst>
                <a:ext uri="{FF2B5EF4-FFF2-40B4-BE49-F238E27FC236}">
                  <a16:creationId xmlns:a16="http://schemas.microsoft.com/office/drawing/2014/main" id="{1940B295-0210-4A88-8920-9FFA765565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2874906" y="4714125"/>
              <a:ext cx="436031" cy="40773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531" name="Text Box 52">
              <a:extLst>
                <a:ext uri="{FF2B5EF4-FFF2-40B4-BE49-F238E27FC236}">
                  <a16:creationId xmlns:a16="http://schemas.microsoft.com/office/drawing/2014/main" id="{23778D20-3D31-4C64-BF1E-FBC1DC2E1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238" y="25146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32" name="Text Box 53">
              <a:extLst>
                <a:ext uri="{FF2B5EF4-FFF2-40B4-BE49-F238E27FC236}">
                  <a16:creationId xmlns:a16="http://schemas.microsoft.com/office/drawing/2014/main" id="{A0D3E34E-7D9E-422C-8A55-5F9D6AEB9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25146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33" name="Text Box 54">
              <a:extLst>
                <a:ext uri="{FF2B5EF4-FFF2-40B4-BE49-F238E27FC236}">
                  <a16:creationId xmlns:a16="http://schemas.microsoft.com/office/drawing/2014/main" id="{4F83245B-BF65-4F08-9788-E344722B6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25146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34" name="Text Box 55">
              <a:extLst>
                <a:ext uri="{FF2B5EF4-FFF2-40B4-BE49-F238E27FC236}">
                  <a16:creationId xmlns:a16="http://schemas.microsoft.com/office/drawing/2014/main" id="{D0152D4F-D928-4E7C-848B-191008C13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25146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35" name="Text Box 56">
              <a:extLst>
                <a:ext uri="{FF2B5EF4-FFF2-40B4-BE49-F238E27FC236}">
                  <a16:creationId xmlns:a16="http://schemas.microsoft.com/office/drawing/2014/main" id="{715AF3FD-477F-42BE-AFBF-084481277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25146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36" name="Text Box 57">
              <a:extLst>
                <a:ext uri="{FF2B5EF4-FFF2-40B4-BE49-F238E27FC236}">
                  <a16:creationId xmlns:a16="http://schemas.microsoft.com/office/drawing/2014/main" id="{325580DA-DAC3-4230-A5EE-2BE17AF19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42672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37" name="Text Box 58">
              <a:extLst>
                <a:ext uri="{FF2B5EF4-FFF2-40B4-BE49-F238E27FC236}">
                  <a16:creationId xmlns:a16="http://schemas.microsoft.com/office/drawing/2014/main" id="{D8A70A71-CE18-4976-9079-0D70FF3C5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49530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38" name="Text Box 59">
              <a:extLst>
                <a:ext uri="{FF2B5EF4-FFF2-40B4-BE49-F238E27FC236}">
                  <a16:creationId xmlns:a16="http://schemas.microsoft.com/office/drawing/2014/main" id="{FCA69776-BF89-487C-98B8-926637959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43434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  <p:sp>
          <p:nvSpPr>
            <p:cNvPr id="539" name="Text Box 60">
              <a:extLst>
                <a:ext uri="{FF2B5EF4-FFF2-40B4-BE49-F238E27FC236}">
                  <a16:creationId xmlns:a16="http://schemas.microsoft.com/office/drawing/2014/main" id="{4322DC84-EAF2-4ED8-9734-805F678D0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38100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40" name="Text Box 61">
              <a:extLst>
                <a:ext uri="{FF2B5EF4-FFF2-40B4-BE49-F238E27FC236}">
                  <a16:creationId xmlns:a16="http://schemas.microsoft.com/office/drawing/2014/main" id="{087B7735-5162-4431-A2D3-2E5787178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31242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41" name="Text Box 62">
              <a:extLst>
                <a:ext uri="{FF2B5EF4-FFF2-40B4-BE49-F238E27FC236}">
                  <a16:creationId xmlns:a16="http://schemas.microsoft.com/office/drawing/2014/main" id="{059DD088-BCDA-408B-A85B-8EF36ED1D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37338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42" name="Text Box 63">
              <a:extLst>
                <a:ext uri="{FF2B5EF4-FFF2-40B4-BE49-F238E27FC236}">
                  <a16:creationId xmlns:a16="http://schemas.microsoft.com/office/drawing/2014/main" id="{050074A3-7673-45C5-B4D1-C73E42CCC0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43" name="Text Box 64">
              <a:extLst>
                <a:ext uri="{FF2B5EF4-FFF2-40B4-BE49-F238E27FC236}">
                  <a16:creationId xmlns:a16="http://schemas.microsoft.com/office/drawing/2014/main" id="{9635D183-0591-44CC-8BF9-A8673DA0E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3075" y="367665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44" name="Text Box 65">
              <a:extLst>
                <a:ext uri="{FF2B5EF4-FFF2-40B4-BE49-F238E27FC236}">
                  <a16:creationId xmlns:a16="http://schemas.microsoft.com/office/drawing/2014/main" id="{33C67138-7810-489E-A222-D5F373975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30480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45" name="Text Box 66">
              <a:extLst>
                <a:ext uri="{FF2B5EF4-FFF2-40B4-BE49-F238E27FC236}">
                  <a16:creationId xmlns:a16="http://schemas.microsoft.com/office/drawing/2014/main" id="{72954503-A5C0-422D-91C1-DE4E3604E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30480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2</a:t>
              </a:r>
            </a:p>
          </p:txBody>
        </p:sp>
        <p:sp>
          <p:nvSpPr>
            <p:cNvPr id="546" name="Text Box 67">
              <a:extLst>
                <a:ext uri="{FF2B5EF4-FFF2-40B4-BE49-F238E27FC236}">
                  <a16:creationId xmlns:a16="http://schemas.microsoft.com/office/drawing/2014/main" id="{DF3D53F1-37C5-47AF-8698-998F8CD979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30480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2</a:t>
              </a:r>
            </a:p>
          </p:txBody>
        </p:sp>
        <p:sp>
          <p:nvSpPr>
            <p:cNvPr id="547" name="Text Box 68">
              <a:extLst>
                <a:ext uri="{FF2B5EF4-FFF2-40B4-BE49-F238E27FC236}">
                  <a16:creationId xmlns:a16="http://schemas.microsoft.com/office/drawing/2014/main" id="{E78E70CE-6DBA-4E28-B0E7-64649533E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4825" y="31416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2</a:t>
              </a:r>
            </a:p>
          </p:txBody>
        </p:sp>
        <p:sp>
          <p:nvSpPr>
            <p:cNvPr id="548" name="Text Box 69">
              <a:extLst>
                <a:ext uri="{FF2B5EF4-FFF2-40B4-BE49-F238E27FC236}">
                  <a16:creationId xmlns:a16="http://schemas.microsoft.com/office/drawing/2014/main" id="{4B150CB6-6F1A-497B-B0B4-C9009A8D1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3886200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10</a:t>
              </a:r>
            </a:p>
          </p:txBody>
        </p:sp>
        <p:sp>
          <p:nvSpPr>
            <p:cNvPr id="549" name="Text Box 70">
              <a:extLst>
                <a:ext uri="{FF2B5EF4-FFF2-40B4-BE49-F238E27FC236}">
                  <a16:creationId xmlns:a16="http://schemas.microsoft.com/office/drawing/2014/main" id="{C9C3420F-A997-4817-AFC5-45B286080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1413" y="377031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  <p:sp>
          <p:nvSpPr>
            <p:cNvPr id="550" name="Text Box 71">
              <a:extLst>
                <a:ext uri="{FF2B5EF4-FFF2-40B4-BE49-F238E27FC236}">
                  <a16:creationId xmlns:a16="http://schemas.microsoft.com/office/drawing/2014/main" id="{82928FC3-142C-445B-A8BC-51332C9E9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3434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0</a:t>
              </a:r>
            </a:p>
          </p:txBody>
        </p:sp>
        <p:sp>
          <p:nvSpPr>
            <p:cNvPr id="551" name="Text Box 72">
              <a:extLst>
                <a:ext uri="{FF2B5EF4-FFF2-40B4-BE49-F238E27FC236}">
                  <a16:creationId xmlns:a16="http://schemas.microsoft.com/office/drawing/2014/main" id="{D7D08E04-B1B4-4CF7-BAA4-4C25D7610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7200" y="4508500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14</a:t>
              </a:r>
            </a:p>
          </p:txBody>
        </p:sp>
        <p:sp>
          <p:nvSpPr>
            <p:cNvPr id="552" name="Text Box 73">
              <a:extLst>
                <a:ext uri="{FF2B5EF4-FFF2-40B4-BE49-F238E27FC236}">
                  <a16:creationId xmlns:a16="http://schemas.microsoft.com/office/drawing/2014/main" id="{06036DAD-1787-4D7D-A5CE-EAA63C60D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48768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4</a:t>
              </a:r>
            </a:p>
          </p:txBody>
        </p:sp>
        <p:sp>
          <p:nvSpPr>
            <p:cNvPr id="553" name="Text Box 74">
              <a:extLst>
                <a:ext uri="{FF2B5EF4-FFF2-40B4-BE49-F238E27FC236}">
                  <a16:creationId xmlns:a16="http://schemas.microsoft.com/office/drawing/2014/main" id="{A3D7871E-4140-4834-9A84-1082293A7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600" y="48768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  <p:sp>
          <p:nvSpPr>
            <p:cNvPr id="554" name="Text Box 75">
              <a:extLst>
                <a:ext uri="{FF2B5EF4-FFF2-40B4-BE49-F238E27FC236}">
                  <a16:creationId xmlns:a16="http://schemas.microsoft.com/office/drawing/2014/main" id="{3CE5B9C0-9790-400F-AC86-5F4D18416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4463" y="5172075"/>
              <a:ext cx="5111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19</a:t>
              </a:r>
            </a:p>
          </p:txBody>
        </p:sp>
        <p:sp>
          <p:nvSpPr>
            <p:cNvPr id="555" name="Text Box 76">
              <a:extLst>
                <a:ext uri="{FF2B5EF4-FFF2-40B4-BE49-F238E27FC236}">
                  <a16:creationId xmlns:a16="http://schemas.microsoft.com/office/drawing/2014/main" id="{F6441AFA-4F12-40B1-A6F1-B7A6EA4C8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50053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cs typeface="Arial"/>
                </a:rPr>
                <a:t>1</a:t>
              </a:r>
            </a:p>
          </p:txBody>
        </p:sp>
      </p:grpSp>
      <p:sp>
        <p:nvSpPr>
          <p:cNvPr id="581" name="TextBox 580">
            <a:extLst>
              <a:ext uri="{FF2B5EF4-FFF2-40B4-BE49-F238E27FC236}">
                <a16:creationId xmlns:a16="http://schemas.microsoft.com/office/drawing/2014/main" id="{403DDDD9-97C1-43CD-A4C3-AE7B4222D787}"/>
              </a:ext>
            </a:extLst>
          </p:cNvPr>
          <p:cNvSpPr txBox="1"/>
          <p:nvPr/>
        </p:nvSpPr>
        <p:spPr>
          <a:xfrm>
            <a:off x="9452060" y="5750009"/>
            <a:ext cx="1816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Network grid</a:t>
            </a:r>
          </a:p>
        </p:txBody>
      </p:sp>
    </p:spTree>
    <p:extLst>
      <p:ext uri="{BB962C8B-B14F-4D97-AF65-F5344CB8AC3E}">
        <p14:creationId xmlns:p14="http://schemas.microsoft.com/office/powerpoint/2010/main" val="131188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7600"/>
            <a:ext cx="10542269" cy="801964"/>
          </a:xfrm>
        </p:spPr>
        <p:txBody>
          <a:bodyPr>
            <a:normAutofit/>
          </a:bodyPr>
          <a:lstStyle/>
          <a:p>
            <a:r>
              <a:rPr lang="en-US" dirty="0"/>
              <a:t>Stream delineation – where does the streamline start from?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E500B9B-D936-4254-BF81-0594F7687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1" t="21224" r="28291" b="8164"/>
          <a:stretch/>
        </p:blipFill>
        <p:spPr>
          <a:xfrm>
            <a:off x="2774374" y="1776581"/>
            <a:ext cx="6317672" cy="48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45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7600"/>
            <a:ext cx="10542269" cy="801964"/>
          </a:xfrm>
        </p:spPr>
        <p:txBody>
          <a:bodyPr>
            <a:normAutofit/>
          </a:bodyPr>
          <a:lstStyle/>
          <a:p>
            <a:r>
              <a:rPr lang="en-US" dirty="0"/>
              <a:t>Define what a stream is based on flow accumulation</a:t>
            </a:r>
          </a:p>
        </p:txBody>
      </p:sp>
      <p:grpSp>
        <p:nvGrpSpPr>
          <p:cNvPr id="380" name="Group 130">
            <a:extLst>
              <a:ext uri="{FF2B5EF4-FFF2-40B4-BE49-F238E27FC236}">
                <a16:creationId xmlns:a16="http://schemas.microsoft.com/office/drawing/2014/main" id="{4E45AF26-C896-4104-B069-52A85E515D9A}"/>
              </a:ext>
            </a:extLst>
          </p:cNvPr>
          <p:cNvGrpSpPr>
            <a:grpSpLocks/>
          </p:cNvGrpSpPr>
          <p:nvPr/>
        </p:nvGrpSpPr>
        <p:grpSpPr bwMode="auto">
          <a:xfrm>
            <a:off x="4069080" y="2131695"/>
            <a:ext cx="3116263" cy="3057525"/>
            <a:chOff x="5486400" y="2438400"/>
            <a:chExt cx="3116263" cy="3057525"/>
          </a:xfrm>
        </p:grpSpPr>
        <p:grpSp>
          <p:nvGrpSpPr>
            <p:cNvPr id="381" name="Group 77">
              <a:extLst>
                <a:ext uri="{FF2B5EF4-FFF2-40B4-BE49-F238E27FC236}">
                  <a16:creationId xmlns:a16="http://schemas.microsoft.com/office/drawing/2014/main" id="{13DC9967-6EE6-4D2C-BDBD-D5CC9FEEAF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6400" y="2438400"/>
              <a:ext cx="3116263" cy="3057525"/>
              <a:chOff x="1877" y="1152"/>
              <a:chExt cx="1971" cy="1776"/>
            </a:xfrm>
          </p:grpSpPr>
          <p:sp>
            <p:nvSpPr>
              <p:cNvPr id="408" name="Rectangle 78">
                <a:extLst>
                  <a:ext uri="{FF2B5EF4-FFF2-40B4-BE49-F238E27FC236}">
                    <a16:creationId xmlns:a16="http://schemas.microsoft.com/office/drawing/2014/main" id="{0EA66390-BA58-44AB-89FD-1A90D853B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152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09" name="Rectangle 79">
                <a:extLst>
                  <a:ext uri="{FF2B5EF4-FFF2-40B4-BE49-F238E27FC236}">
                    <a16:creationId xmlns:a16="http://schemas.microsoft.com/office/drawing/2014/main" id="{A64EBDC0-5D48-4A58-B0FD-04861370D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0" name="Rectangle 80">
                <a:extLst>
                  <a:ext uri="{FF2B5EF4-FFF2-40B4-BE49-F238E27FC236}">
                    <a16:creationId xmlns:a16="http://schemas.microsoft.com/office/drawing/2014/main" id="{1D1B2112-CA31-4C3E-B4F8-B8946A7DA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1" name="Rectangle 81">
                <a:extLst>
                  <a:ext uri="{FF2B5EF4-FFF2-40B4-BE49-F238E27FC236}">
                    <a16:creationId xmlns:a16="http://schemas.microsoft.com/office/drawing/2014/main" id="{72C46F99-EBAC-442B-B514-BF2579F6C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2" name="Rectangle 82">
                <a:extLst>
                  <a:ext uri="{FF2B5EF4-FFF2-40B4-BE49-F238E27FC236}">
                    <a16:creationId xmlns:a16="http://schemas.microsoft.com/office/drawing/2014/main" id="{B39B1773-861B-4DFF-A28C-3A702635B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3" name="Rectangle 83">
                <a:extLst>
                  <a:ext uri="{FF2B5EF4-FFF2-40B4-BE49-F238E27FC236}">
                    <a16:creationId xmlns:a16="http://schemas.microsoft.com/office/drawing/2014/main" id="{7801392F-7736-49ED-8EB6-B318A9624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4" name="Rectangle 84">
                <a:extLst>
                  <a:ext uri="{FF2B5EF4-FFF2-40B4-BE49-F238E27FC236}">
                    <a16:creationId xmlns:a16="http://schemas.microsoft.com/office/drawing/2014/main" id="{FF8EBB0F-9496-4742-93D9-1C19B6E2A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5" name="Rectangle 85">
                <a:extLst>
                  <a:ext uri="{FF2B5EF4-FFF2-40B4-BE49-F238E27FC236}">
                    <a16:creationId xmlns:a16="http://schemas.microsoft.com/office/drawing/2014/main" id="{D54A7614-0943-488E-B265-C4E4EBA4F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6" name="Rectangle 86">
                <a:extLst>
                  <a:ext uri="{FF2B5EF4-FFF2-40B4-BE49-F238E27FC236}">
                    <a16:creationId xmlns:a16="http://schemas.microsoft.com/office/drawing/2014/main" id="{BE10EAAC-744D-4016-BC90-75E3D7BFE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507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7" name="Rectangle 87">
                <a:extLst>
                  <a:ext uri="{FF2B5EF4-FFF2-40B4-BE49-F238E27FC236}">
                    <a16:creationId xmlns:a16="http://schemas.microsoft.com/office/drawing/2014/main" id="{5A37516C-CFE9-4FE8-8DFF-639F52319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8" name="Rectangle 88">
                <a:extLst>
                  <a:ext uri="{FF2B5EF4-FFF2-40B4-BE49-F238E27FC236}">
                    <a16:creationId xmlns:a16="http://schemas.microsoft.com/office/drawing/2014/main" id="{CC432459-8048-40F3-AC7F-D3A0BD474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9" name="Rectangle 89">
                <a:extLst>
                  <a:ext uri="{FF2B5EF4-FFF2-40B4-BE49-F238E27FC236}">
                    <a16:creationId xmlns:a16="http://schemas.microsoft.com/office/drawing/2014/main" id="{A1368E6C-38D9-491E-A404-208D6E071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0" name="Rectangle 90">
                <a:extLst>
                  <a:ext uri="{FF2B5EF4-FFF2-40B4-BE49-F238E27FC236}">
                    <a16:creationId xmlns:a16="http://schemas.microsoft.com/office/drawing/2014/main" id="{63999A7E-5741-4A30-8388-F2D18CC3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1" name="Rectangle 91">
                <a:extLst>
                  <a:ext uri="{FF2B5EF4-FFF2-40B4-BE49-F238E27FC236}">
                    <a16:creationId xmlns:a16="http://schemas.microsoft.com/office/drawing/2014/main" id="{8F02D94A-20F6-4118-8E9B-AD31E1325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862"/>
                <a:ext cx="395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2" name="Rectangle 92">
                <a:extLst>
                  <a:ext uri="{FF2B5EF4-FFF2-40B4-BE49-F238E27FC236}">
                    <a16:creationId xmlns:a16="http://schemas.microsoft.com/office/drawing/2014/main" id="{C91747EC-0346-4C61-8ECE-E5084984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3" name="Rectangle 93">
                <a:extLst>
                  <a:ext uri="{FF2B5EF4-FFF2-40B4-BE49-F238E27FC236}">
                    <a16:creationId xmlns:a16="http://schemas.microsoft.com/office/drawing/2014/main" id="{B357DB06-6A4C-45BC-9D6E-82FDA5561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4" name="Rectangle 94">
                <a:extLst>
                  <a:ext uri="{FF2B5EF4-FFF2-40B4-BE49-F238E27FC236}">
                    <a16:creationId xmlns:a16="http://schemas.microsoft.com/office/drawing/2014/main" id="{583E75D2-8BB4-485A-8018-D79ABED81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5" name="Rectangle 95">
                <a:extLst>
                  <a:ext uri="{FF2B5EF4-FFF2-40B4-BE49-F238E27FC236}">
                    <a16:creationId xmlns:a16="http://schemas.microsoft.com/office/drawing/2014/main" id="{4F8EC239-D279-4470-A53B-09A550AD4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6" name="Rectangle 96">
                <a:extLst>
                  <a:ext uri="{FF2B5EF4-FFF2-40B4-BE49-F238E27FC236}">
                    <a16:creationId xmlns:a16="http://schemas.microsoft.com/office/drawing/2014/main" id="{1E198700-2BDD-4357-B18E-A0F29685C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2218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7" name="Rectangle 97">
                <a:extLst>
                  <a:ext uri="{FF2B5EF4-FFF2-40B4-BE49-F238E27FC236}">
                    <a16:creationId xmlns:a16="http://schemas.microsoft.com/office/drawing/2014/main" id="{2DC5A53D-057D-4BB6-A5B7-B28706ADC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8" name="Rectangle 98">
                <a:extLst>
                  <a:ext uri="{FF2B5EF4-FFF2-40B4-BE49-F238E27FC236}">
                    <a16:creationId xmlns:a16="http://schemas.microsoft.com/office/drawing/2014/main" id="{CD4A66F4-0670-432C-B770-096F357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9" name="Rectangle 99">
                <a:extLst>
                  <a:ext uri="{FF2B5EF4-FFF2-40B4-BE49-F238E27FC236}">
                    <a16:creationId xmlns:a16="http://schemas.microsoft.com/office/drawing/2014/main" id="{5FAA59B0-E32B-4F01-9770-0BF7B2EB7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30" name="Rectangle 100">
                <a:extLst>
                  <a:ext uri="{FF2B5EF4-FFF2-40B4-BE49-F238E27FC236}">
                    <a16:creationId xmlns:a16="http://schemas.microsoft.com/office/drawing/2014/main" id="{EAC0931F-EFC1-4218-822E-AC97225F7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31" name="Rectangle 101">
                <a:extLst>
                  <a:ext uri="{FF2B5EF4-FFF2-40B4-BE49-F238E27FC236}">
                    <a16:creationId xmlns:a16="http://schemas.microsoft.com/office/drawing/2014/main" id="{008193DF-D4E0-4C9A-9171-DBABD817A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32" name="Rectangle 102">
                <a:extLst>
                  <a:ext uri="{FF2B5EF4-FFF2-40B4-BE49-F238E27FC236}">
                    <a16:creationId xmlns:a16="http://schemas.microsoft.com/office/drawing/2014/main" id="{A36EA9FC-9A52-4C99-AA6D-08A0FBD07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8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</p:grpSp>
        <p:sp>
          <p:nvSpPr>
            <p:cNvPr id="382" name="Text Box 103">
              <a:extLst>
                <a:ext uri="{FF2B5EF4-FFF2-40B4-BE49-F238E27FC236}">
                  <a16:creationId xmlns:a16="http://schemas.microsoft.com/office/drawing/2014/main" id="{C5BD55C5-BE9D-4B84-9026-8511BF463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1500" y="24384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3" name="Text Box 104">
              <a:extLst>
                <a:ext uri="{FF2B5EF4-FFF2-40B4-BE49-F238E27FC236}">
                  <a16:creationId xmlns:a16="http://schemas.microsoft.com/office/drawing/2014/main" id="{98EC8C2C-B0D9-433E-94E1-3C09CD05B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8725" y="24384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4" name="Text Box 105">
              <a:extLst>
                <a:ext uri="{FF2B5EF4-FFF2-40B4-BE49-F238E27FC236}">
                  <a16:creationId xmlns:a16="http://schemas.microsoft.com/office/drawing/2014/main" id="{ACE412B6-765F-40E8-8413-3F4569BB1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3238" y="245903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5" name="Text Box 106">
              <a:extLst>
                <a:ext uri="{FF2B5EF4-FFF2-40B4-BE49-F238E27FC236}">
                  <a16:creationId xmlns:a16="http://schemas.microsoft.com/office/drawing/2014/main" id="{A6D6ED32-8E8D-4C3E-8DC4-4F63D0013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6575" y="24384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6" name="Text Box 107">
              <a:extLst>
                <a:ext uri="{FF2B5EF4-FFF2-40B4-BE49-F238E27FC236}">
                  <a16:creationId xmlns:a16="http://schemas.microsoft.com/office/drawing/2014/main" id="{0650DA52-6881-4068-98AB-7917D66B7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5700" y="24384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7" name="Text Box 108">
              <a:extLst>
                <a:ext uri="{FF2B5EF4-FFF2-40B4-BE49-F238E27FC236}">
                  <a16:creationId xmlns:a16="http://schemas.microsoft.com/office/drawing/2014/main" id="{53AD1124-5D92-40EB-AABB-6359CCB453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1500" y="30273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9" name="Text Box 109">
              <a:extLst>
                <a:ext uri="{FF2B5EF4-FFF2-40B4-BE49-F238E27FC236}">
                  <a16:creationId xmlns:a16="http://schemas.microsoft.com/office/drawing/2014/main" id="{5191174F-E55F-4AC0-90BC-8F5492304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2450" y="36337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0" name="Text Box 110">
              <a:extLst>
                <a:ext uri="{FF2B5EF4-FFF2-40B4-BE49-F238E27FC236}">
                  <a16:creationId xmlns:a16="http://schemas.microsoft.com/office/drawing/2014/main" id="{8F513AC6-D5A8-4F4A-A125-DBE2949BF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2450" y="42418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1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1" name="Text Box 111">
              <a:extLst>
                <a:ext uri="{FF2B5EF4-FFF2-40B4-BE49-F238E27FC236}">
                  <a16:creationId xmlns:a16="http://schemas.microsoft.com/office/drawing/2014/main" id="{2B266455-4507-4B43-ACE4-167B06FD6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3400" y="484981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2" name="Text Box 112">
              <a:extLst>
                <a:ext uri="{FF2B5EF4-FFF2-40B4-BE49-F238E27FC236}">
                  <a16:creationId xmlns:a16="http://schemas.microsoft.com/office/drawing/2014/main" id="{5F438E7D-8977-440D-B36A-57F363975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9038" y="36337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3" name="Text Box 113">
              <a:extLst>
                <a:ext uri="{FF2B5EF4-FFF2-40B4-BE49-F238E27FC236}">
                  <a16:creationId xmlns:a16="http://schemas.microsoft.com/office/drawing/2014/main" id="{614D8D7D-8178-4208-BC15-045E37E07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988" y="42418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4" name="Text Box 114">
              <a:extLst>
                <a:ext uri="{FF2B5EF4-FFF2-40B4-BE49-F238E27FC236}">
                  <a16:creationId xmlns:a16="http://schemas.microsoft.com/office/drawing/2014/main" id="{323AA79F-E310-4737-AA57-2B3131024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3238" y="304641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5" name="Text Box 115">
              <a:extLst>
                <a:ext uri="{FF2B5EF4-FFF2-40B4-BE49-F238E27FC236}">
                  <a16:creationId xmlns:a16="http://schemas.microsoft.com/office/drawing/2014/main" id="{8EAB6B01-E1AF-4EEF-81A2-ACDDC4928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3238" y="42418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6" name="Text Box 116">
              <a:extLst>
                <a:ext uri="{FF2B5EF4-FFF2-40B4-BE49-F238E27FC236}">
                  <a16:creationId xmlns:a16="http://schemas.microsoft.com/office/drawing/2014/main" id="{DB740167-4B93-452F-95DE-0150A9FBAE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5700" y="361473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7" name="Text Box 117">
              <a:extLst>
                <a:ext uri="{FF2B5EF4-FFF2-40B4-BE49-F238E27FC236}">
                  <a16:creationId xmlns:a16="http://schemas.microsoft.com/office/drawing/2014/main" id="{49602AD8-AE5F-4B4F-B32D-BBA1FC82B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988" y="30273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2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8" name="Text Box 118">
              <a:extLst>
                <a:ext uri="{FF2B5EF4-FFF2-40B4-BE49-F238E27FC236}">
                  <a16:creationId xmlns:a16="http://schemas.microsoft.com/office/drawing/2014/main" id="{8E2C6A37-E383-461D-9880-891C57369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6575" y="30273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2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9" name="Text Box 119">
              <a:extLst>
                <a:ext uri="{FF2B5EF4-FFF2-40B4-BE49-F238E27FC236}">
                  <a16:creationId xmlns:a16="http://schemas.microsoft.com/office/drawing/2014/main" id="{E760A577-732C-4118-A251-F19AA8126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5700" y="30273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2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0" name="Text Box 120">
              <a:extLst>
                <a:ext uri="{FF2B5EF4-FFF2-40B4-BE49-F238E27FC236}">
                  <a16:creationId xmlns:a16="http://schemas.microsoft.com/office/drawing/2014/main" id="{0BB870B2-2B82-4C0C-A6A5-F2730DDEC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7525" y="3633788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10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1" name="Text Box 121">
              <a:extLst>
                <a:ext uri="{FF2B5EF4-FFF2-40B4-BE49-F238E27FC236}">
                  <a16:creationId xmlns:a16="http://schemas.microsoft.com/office/drawing/2014/main" id="{DC0B9AE7-DCAB-45F7-AB61-740A87A8F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3238" y="361473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1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2" name="Text Box 122">
              <a:extLst>
                <a:ext uri="{FF2B5EF4-FFF2-40B4-BE49-F238E27FC236}">
                  <a16:creationId xmlns:a16="http://schemas.microsoft.com/office/drawing/2014/main" id="{22721D6B-A027-4A83-8364-218F8FC93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6575" y="426085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3" name="Text Box 123">
              <a:extLst>
                <a:ext uri="{FF2B5EF4-FFF2-40B4-BE49-F238E27FC236}">
                  <a16:creationId xmlns:a16="http://schemas.microsoft.com/office/drawing/2014/main" id="{6673BBFD-1500-43BF-9809-71DADE649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288" y="48291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1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4" name="Text Box 124">
              <a:extLst>
                <a:ext uri="{FF2B5EF4-FFF2-40B4-BE49-F238E27FC236}">
                  <a16:creationId xmlns:a16="http://schemas.microsoft.com/office/drawing/2014/main" id="{013F4C79-0F58-4781-9DF7-80AC6279FA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0938" y="484981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4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5" name="Text Box 125">
              <a:extLst>
                <a:ext uri="{FF2B5EF4-FFF2-40B4-BE49-F238E27FC236}">
                  <a16:creationId xmlns:a16="http://schemas.microsoft.com/office/drawing/2014/main" id="{DF4D422A-D134-4879-B2BA-06AA0CF4D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963" y="4260850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14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6" name="Text Box 126">
              <a:extLst>
                <a:ext uri="{FF2B5EF4-FFF2-40B4-BE49-F238E27FC236}">
                  <a16:creationId xmlns:a16="http://schemas.microsoft.com/office/drawing/2014/main" id="{DFBB0329-53BF-4604-91C2-3BA3A5D7E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963" y="4849813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19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7" name="Text Box 127">
              <a:extLst>
                <a:ext uri="{FF2B5EF4-FFF2-40B4-BE49-F238E27FC236}">
                  <a16:creationId xmlns:a16="http://schemas.microsoft.com/office/drawing/2014/main" id="{97FA95DA-8E3B-473D-8085-10B041FD0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6575" y="484981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1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751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7600"/>
            <a:ext cx="10542269" cy="801964"/>
          </a:xfrm>
        </p:spPr>
        <p:txBody>
          <a:bodyPr>
            <a:normAutofit/>
          </a:bodyPr>
          <a:lstStyle/>
          <a:p>
            <a:r>
              <a:rPr lang="en-US" dirty="0"/>
              <a:t>Define what a stream is based on flow accumulation</a:t>
            </a:r>
          </a:p>
        </p:txBody>
      </p:sp>
      <p:grpSp>
        <p:nvGrpSpPr>
          <p:cNvPr id="380" name="Group 130">
            <a:extLst>
              <a:ext uri="{FF2B5EF4-FFF2-40B4-BE49-F238E27FC236}">
                <a16:creationId xmlns:a16="http://schemas.microsoft.com/office/drawing/2014/main" id="{4E45AF26-C896-4104-B069-52A85E515D9A}"/>
              </a:ext>
            </a:extLst>
          </p:cNvPr>
          <p:cNvGrpSpPr>
            <a:grpSpLocks/>
          </p:cNvGrpSpPr>
          <p:nvPr/>
        </p:nvGrpSpPr>
        <p:grpSpPr bwMode="auto">
          <a:xfrm>
            <a:off x="4069080" y="2131695"/>
            <a:ext cx="3116263" cy="3057525"/>
            <a:chOff x="5486400" y="2438400"/>
            <a:chExt cx="3116263" cy="3057525"/>
          </a:xfrm>
        </p:grpSpPr>
        <p:grpSp>
          <p:nvGrpSpPr>
            <p:cNvPr id="381" name="Group 77">
              <a:extLst>
                <a:ext uri="{FF2B5EF4-FFF2-40B4-BE49-F238E27FC236}">
                  <a16:creationId xmlns:a16="http://schemas.microsoft.com/office/drawing/2014/main" id="{13DC9967-6EE6-4D2C-BDBD-D5CC9FEEAF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6400" y="2438400"/>
              <a:ext cx="3116263" cy="3057525"/>
              <a:chOff x="1877" y="1152"/>
              <a:chExt cx="1971" cy="1776"/>
            </a:xfrm>
          </p:grpSpPr>
          <p:sp>
            <p:nvSpPr>
              <p:cNvPr id="408" name="Rectangle 78">
                <a:extLst>
                  <a:ext uri="{FF2B5EF4-FFF2-40B4-BE49-F238E27FC236}">
                    <a16:creationId xmlns:a16="http://schemas.microsoft.com/office/drawing/2014/main" id="{0EA66390-BA58-44AB-89FD-1A90D853B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152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09" name="Rectangle 79">
                <a:extLst>
                  <a:ext uri="{FF2B5EF4-FFF2-40B4-BE49-F238E27FC236}">
                    <a16:creationId xmlns:a16="http://schemas.microsoft.com/office/drawing/2014/main" id="{A64EBDC0-5D48-4A58-B0FD-04861370D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0" name="Rectangle 80">
                <a:extLst>
                  <a:ext uri="{FF2B5EF4-FFF2-40B4-BE49-F238E27FC236}">
                    <a16:creationId xmlns:a16="http://schemas.microsoft.com/office/drawing/2014/main" id="{1D1B2112-CA31-4C3E-B4F8-B8946A7DA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1" name="Rectangle 81">
                <a:extLst>
                  <a:ext uri="{FF2B5EF4-FFF2-40B4-BE49-F238E27FC236}">
                    <a16:creationId xmlns:a16="http://schemas.microsoft.com/office/drawing/2014/main" id="{72C46F99-EBAC-442B-B514-BF2579F6C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2" name="Rectangle 82">
                <a:extLst>
                  <a:ext uri="{FF2B5EF4-FFF2-40B4-BE49-F238E27FC236}">
                    <a16:creationId xmlns:a16="http://schemas.microsoft.com/office/drawing/2014/main" id="{B39B1773-861B-4DFF-A28C-3A702635B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3" name="Rectangle 83">
                <a:extLst>
                  <a:ext uri="{FF2B5EF4-FFF2-40B4-BE49-F238E27FC236}">
                    <a16:creationId xmlns:a16="http://schemas.microsoft.com/office/drawing/2014/main" id="{7801392F-7736-49ED-8EB6-B318A9624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4" name="Rectangle 84">
                <a:extLst>
                  <a:ext uri="{FF2B5EF4-FFF2-40B4-BE49-F238E27FC236}">
                    <a16:creationId xmlns:a16="http://schemas.microsoft.com/office/drawing/2014/main" id="{FF8EBB0F-9496-4742-93D9-1C19B6E2A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5" name="Rectangle 85">
                <a:extLst>
                  <a:ext uri="{FF2B5EF4-FFF2-40B4-BE49-F238E27FC236}">
                    <a16:creationId xmlns:a16="http://schemas.microsoft.com/office/drawing/2014/main" id="{D54A7614-0943-488E-B265-C4E4EBA4F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6" name="Rectangle 86">
                <a:extLst>
                  <a:ext uri="{FF2B5EF4-FFF2-40B4-BE49-F238E27FC236}">
                    <a16:creationId xmlns:a16="http://schemas.microsoft.com/office/drawing/2014/main" id="{BE10EAAC-744D-4016-BC90-75E3D7BFE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507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7" name="Rectangle 87">
                <a:extLst>
                  <a:ext uri="{FF2B5EF4-FFF2-40B4-BE49-F238E27FC236}">
                    <a16:creationId xmlns:a16="http://schemas.microsoft.com/office/drawing/2014/main" id="{5A37516C-CFE9-4FE8-8DFF-639F52319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8" name="Rectangle 88">
                <a:extLst>
                  <a:ext uri="{FF2B5EF4-FFF2-40B4-BE49-F238E27FC236}">
                    <a16:creationId xmlns:a16="http://schemas.microsoft.com/office/drawing/2014/main" id="{CC432459-8048-40F3-AC7F-D3A0BD474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19" name="Rectangle 89">
                <a:extLst>
                  <a:ext uri="{FF2B5EF4-FFF2-40B4-BE49-F238E27FC236}">
                    <a16:creationId xmlns:a16="http://schemas.microsoft.com/office/drawing/2014/main" id="{A1368E6C-38D9-491E-A404-208D6E071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0" name="Rectangle 90">
                <a:extLst>
                  <a:ext uri="{FF2B5EF4-FFF2-40B4-BE49-F238E27FC236}">
                    <a16:creationId xmlns:a16="http://schemas.microsoft.com/office/drawing/2014/main" id="{63999A7E-5741-4A30-8388-F2D18CC3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1" name="Rectangle 91">
                <a:extLst>
                  <a:ext uri="{FF2B5EF4-FFF2-40B4-BE49-F238E27FC236}">
                    <a16:creationId xmlns:a16="http://schemas.microsoft.com/office/drawing/2014/main" id="{8F02D94A-20F6-4118-8E9B-AD31E1325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862"/>
                <a:ext cx="395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2" name="Rectangle 92">
                <a:extLst>
                  <a:ext uri="{FF2B5EF4-FFF2-40B4-BE49-F238E27FC236}">
                    <a16:creationId xmlns:a16="http://schemas.microsoft.com/office/drawing/2014/main" id="{C91747EC-0346-4C61-8ECE-E5084984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3" name="Rectangle 93">
                <a:extLst>
                  <a:ext uri="{FF2B5EF4-FFF2-40B4-BE49-F238E27FC236}">
                    <a16:creationId xmlns:a16="http://schemas.microsoft.com/office/drawing/2014/main" id="{B357DB06-6A4C-45BC-9D6E-82FDA5561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4" name="Rectangle 94">
                <a:extLst>
                  <a:ext uri="{FF2B5EF4-FFF2-40B4-BE49-F238E27FC236}">
                    <a16:creationId xmlns:a16="http://schemas.microsoft.com/office/drawing/2014/main" id="{583E75D2-8BB4-485A-8018-D79ABED81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5" name="Rectangle 95">
                <a:extLst>
                  <a:ext uri="{FF2B5EF4-FFF2-40B4-BE49-F238E27FC236}">
                    <a16:creationId xmlns:a16="http://schemas.microsoft.com/office/drawing/2014/main" id="{4F8EC239-D279-4470-A53B-09A550AD4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6" name="Rectangle 96">
                <a:extLst>
                  <a:ext uri="{FF2B5EF4-FFF2-40B4-BE49-F238E27FC236}">
                    <a16:creationId xmlns:a16="http://schemas.microsoft.com/office/drawing/2014/main" id="{1E198700-2BDD-4357-B18E-A0F29685C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2218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7" name="Rectangle 97">
                <a:extLst>
                  <a:ext uri="{FF2B5EF4-FFF2-40B4-BE49-F238E27FC236}">
                    <a16:creationId xmlns:a16="http://schemas.microsoft.com/office/drawing/2014/main" id="{2DC5A53D-057D-4BB6-A5B7-B28706ADC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8" name="Rectangle 98">
                <a:extLst>
                  <a:ext uri="{FF2B5EF4-FFF2-40B4-BE49-F238E27FC236}">
                    <a16:creationId xmlns:a16="http://schemas.microsoft.com/office/drawing/2014/main" id="{CD4A66F4-0670-432C-B770-096F357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29" name="Rectangle 99">
                <a:extLst>
                  <a:ext uri="{FF2B5EF4-FFF2-40B4-BE49-F238E27FC236}">
                    <a16:creationId xmlns:a16="http://schemas.microsoft.com/office/drawing/2014/main" id="{5FAA59B0-E32B-4F01-9770-0BF7B2EB7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30" name="Rectangle 100">
                <a:extLst>
                  <a:ext uri="{FF2B5EF4-FFF2-40B4-BE49-F238E27FC236}">
                    <a16:creationId xmlns:a16="http://schemas.microsoft.com/office/drawing/2014/main" id="{EAC0931F-EFC1-4218-822E-AC97225F7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31" name="Rectangle 101">
                <a:extLst>
                  <a:ext uri="{FF2B5EF4-FFF2-40B4-BE49-F238E27FC236}">
                    <a16:creationId xmlns:a16="http://schemas.microsoft.com/office/drawing/2014/main" id="{008193DF-D4E0-4C9A-9171-DBABD817A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432" name="Rectangle 102">
                <a:extLst>
                  <a:ext uri="{FF2B5EF4-FFF2-40B4-BE49-F238E27FC236}">
                    <a16:creationId xmlns:a16="http://schemas.microsoft.com/office/drawing/2014/main" id="{A36EA9FC-9A52-4C99-AA6D-08A0FBD07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8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  <a:cs typeface="Arial"/>
                </a:endParaRPr>
              </a:p>
            </p:txBody>
          </p:sp>
        </p:grpSp>
        <p:sp>
          <p:nvSpPr>
            <p:cNvPr id="382" name="Text Box 103">
              <a:extLst>
                <a:ext uri="{FF2B5EF4-FFF2-40B4-BE49-F238E27FC236}">
                  <a16:creationId xmlns:a16="http://schemas.microsoft.com/office/drawing/2014/main" id="{C5BD55C5-BE9D-4B84-9026-8511BF463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1500" y="24384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3" name="Text Box 104">
              <a:extLst>
                <a:ext uri="{FF2B5EF4-FFF2-40B4-BE49-F238E27FC236}">
                  <a16:creationId xmlns:a16="http://schemas.microsoft.com/office/drawing/2014/main" id="{98EC8C2C-B0D9-433E-94E1-3C09CD05B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8725" y="24384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4" name="Text Box 105">
              <a:extLst>
                <a:ext uri="{FF2B5EF4-FFF2-40B4-BE49-F238E27FC236}">
                  <a16:creationId xmlns:a16="http://schemas.microsoft.com/office/drawing/2014/main" id="{ACE412B6-765F-40E8-8413-3F4569BB1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3238" y="245903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5" name="Text Box 106">
              <a:extLst>
                <a:ext uri="{FF2B5EF4-FFF2-40B4-BE49-F238E27FC236}">
                  <a16:creationId xmlns:a16="http://schemas.microsoft.com/office/drawing/2014/main" id="{A6D6ED32-8E8D-4C3E-8DC4-4F63D0013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6575" y="24384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6" name="Text Box 107">
              <a:extLst>
                <a:ext uri="{FF2B5EF4-FFF2-40B4-BE49-F238E27FC236}">
                  <a16:creationId xmlns:a16="http://schemas.microsoft.com/office/drawing/2014/main" id="{0650DA52-6881-4068-98AB-7917D66B7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5700" y="24384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7" name="Text Box 108">
              <a:extLst>
                <a:ext uri="{FF2B5EF4-FFF2-40B4-BE49-F238E27FC236}">
                  <a16:creationId xmlns:a16="http://schemas.microsoft.com/office/drawing/2014/main" id="{53AD1124-5D92-40EB-AABB-6359CCB453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1500" y="30273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89" name="Text Box 109">
              <a:extLst>
                <a:ext uri="{FF2B5EF4-FFF2-40B4-BE49-F238E27FC236}">
                  <a16:creationId xmlns:a16="http://schemas.microsoft.com/office/drawing/2014/main" id="{5191174F-E55F-4AC0-90BC-8F5492304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2450" y="36337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0" name="Text Box 110">
              <a:extLst>
                <a:ext uri="{FF2B5EF4-FFF2-40B4-BE49-F238E27FC236}">
                  <a16:creationId xmlns:a16="http://schemas.microsoft.com/office/drawing/2014/main" id="{8F513AC6-D5A8-4F4A-A125-DBE2949BF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2450" y="42418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1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1" name="Text Box 111">
              <a:extLst>
                <a:ext uri="{FF2B5EF4-FFF2-40B4-BE49-F238E27FC236}">
                  <a16:creationId xmlns:a16="http://schemas.microsoft.com/office/drawing/2014/main" id="{2B266455-4507-4B43-ACE4-167B06FD6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3400" y="484981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2" name="Text Box 112">
              <a:extLst>
                <a:ext uri="{FF2B5EF4-FFF2-40B4-BE49-F238E27FC236}">
                  <a16:creationId xmlns:a16="http://schemas.microsoft.com/office/drawing/2014/main" id="{5F438E7D-8977-440D-B36A-57F363975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9038" y="36337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3" name="Text Box 113">
              <a:extLst>
                <a:ext uri="{FF2B5EF4-FFF2-40B4-BE49-F238E27FC236}">
                  <a16:creationId xmlns:a16="http://schemas.microsoft.com/office/drawing/2014/main" id="{614D8D7D-8178-4208-BC15-045E37E07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988" y="42418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4" name="Text Box 114">
              <a:extLst>
                <a:ext uri="{FF2B5EF4-FFF2-40B4-BE49-F238E27FC236}">
                  <a16:creationId xmlns:a16="http://schemas.microsoft.com/office/drawing/2014/main" id="{323AA79F-E310-4737-AA57-2B3131024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3238" y="304641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5" name="Text Box 115">
              <a:extLst>
                <a:ext uri="{FF2B5EF4-FFF2-40B4-BE49-F238E27FC236}">
                  <a16:creationId xmlns:a16="http://schemas.microsoft.com/office/drawing/2014/main" id="{8EAB6B01-E1AF-4EEF-81A2-ACDDC4928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3238" y="42418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6" name="Text Box 116">
              <a:extLst>
                <a:ext uri="{FF2B5EF4-FFF2-40B4-BE49-F238E27FC236}">
                  <a16:creationId xmlns:a16="http://schemas.microsoft.com/office/drawing/2014/main" id="{DB740167-4B93-452F-95DE-0150A9FBAE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5700" y="361473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7" name="Text Box 117">
              <a:extLst>
                <a:ext uri="{FF2B5EF4-FFF2-40B4-BE49-F238E27FC236}">
                  <a16:creationId xmlns:a16="http://schemas.microsoft.com/office/drawing/2014/main" id="{49602AD8-AE5F-4B4F-B32D-BBA1FC82B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988" y="30273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2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8" name="Text Box 118">
              <a:extLst>
                <a:ext uri="{FF2B5EF4-FFF2-40B4-BE49-F238E27FC236}">
                  <a16:creationId xmlns:a16="http://schemas.microsoft.com/office/drawing/2014/main" id="{8E2C6A37-E383-461D-9880-891C57369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6575" y="30273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2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99" name="Text Box 119">
              <a:extLst>
                <a:ext uri="{FF2B5EF4-FFF2-40B4-BE49-F238E27FC236}">
                  <a16:creationId xmlns:a16="http://schemas.microsoft.com/office/drawing/2014/main" id="{E760A577-732C-4118-A251-F19AA8126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5700" y="302736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2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0" name="Text Box 120">
              <a:extLst>
                <a:ext uri="{FF2B5EF4-FFF2-40B4-BE49-F238E27FC236}">
                  <a16:creationId xmlns:a16="http://schemas.microsoft.com/office/drawing/2014/main" id="{0BB870B2-2B82-4C0C-A6A5-F2730DDEC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7525" y="3633788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0000"/>
                  </a:solidFill>
                  <a:cs typeface="Arial"/>
                </a:rPr>
                <a:t>10</a:t>
              </a:r>
            </a:p>
          </p:txBody>
        </p:sp>
        <p:sp>
          <p:nvSpPr>
            <p:cNvPr id="401" name="Text Box 121">
              <a:extLst>
                <a:ext uri="{FF2B5EF4-FFF2-40B4-BE49-F238E27FC236}">
                  <a16:creationId xmlns:a16="http://schemas.microsoft.com/office/drawing/2014/main" id="{DC0B9AE7-DCAB-45F7-AB61-740A87A8F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3238" y="361473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1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2" name="Text Box 122">
              <a:extLst>
                <a:ext uri="{FF2B5EF4-FFF2-40B4-BE49-F238E27FC236}">
                  <a16:creationId xmlns:a16="http://schemas.microsoft.com/office/drawing/2014/main" id="{22721D6B-A027-4A83-8364-218F8FC93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6575" y="426085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0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3" name="Text Box 123">
              <a:extLst>
                <a:ext uri="{FF2B5EF4-FFF2-40B4-BE49-F238E27FC236}">
                  <a16:creationId xmlns:a16="http://schemas.microsoft.com/office/drawing/2014/main" id="{6673BBFD-1500-43BF-9809-71DADE649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288" y="48291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1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4" name="Text Box 124">
              <a:extLst>
                <a:ext uri="{FF2B5EF4-FFF2-40B4-BE49-F238E27FC236}">
                  <a16:creationId xmlns:a16="http://schemas.microsoft.com/office/drawing/2014/main" id="{013F4C79-0F58-4781-9DF7-80AC6279FA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0938" y="484981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4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5" name="Text Box 125">
              <a:extLst>
                <a:ext uri="{FF2B5EF4-FFF2-40B4-BE49-F238E27FC236}">
                  <a16:creationId xmlns:a16="http://schemas.microsoft.com/office/drawing/2014/main" id="{DF4D422A-D134-4879-B2BA-06AA0CF4D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963" y="4260850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0000"/>
                  </a:solidFill>
                  <a:cs typeface="Arial"/>
                </a:rPr>
                <a:t>14</a:t>
              </a:r>
            </a:p>
          </p:txBody>
        </p:sp>
        <p:sp>
          <p:nvSpPr>
            <p:cNvPr id="406" name="Text Box 126">
              <a:extLst>
                <a:ext uri="{FF2B5EF4-FFF2-40B4-BE49-F238E27FC236}">
                  <a16:creationId xmlns:a16="http://schemas.microsoft.com/office/drawing/2014/main" id="{DFBB0329-53BF-4604-91C2-3BA3A5D7E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963" y="4849813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0000"/>
                  </a:solidFill>
                  <a:cs typeface="Arial"/>
                </a:rPr>
                <a:t>19</a:t>
              </a:r>
            </a:p>
          </p:txBody>
        </p:sp>
        <p:sp>
          <p:nvSpPr>
            <p:cNvPr id="407" name="Text Box 127">
              <a:extLst>
                <a:ext uri="{FF2B5EF4-FFF2-40B4-BE49-F238E27FC236}">
                  <a16:creationId xmlns:a16="http://schemas.microsoft.com/office/drawing/2014/main" id="{97FA95DA-8E3B-473D-8085-10B041FD0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6575" y="484981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3333CC"/>
                  </a:solidFill>
                  <a:cs typeface="Arial"/>
                </a:rPr>
                <a:t>1</a:t>
              </a:r>
              <a:endParaRPr lang="en-US" b="1">
                <a:solidFill>
                  <a:srgbClr val="000000"/>
                </a:solidFill>
                <a:cs typeface="Arial"/>
              </a:endParaRPr>
            </a:p>
          </p:txBody>
        </p:sp>
      </p:grpSp>
      <p:sp>
        <p:nvSpPr>
          <p:cNvPr id="433" name="Text Box 128">
            <a:extLst>
              <a:ext uri="{FF2B5EF4-FFF2-40B4-BE49-F238E27FC236}">
                <a16:creationId xmlns:a16="http://schemas.microsoft.com/office/drawing/2014/main" id="{DF6AB37D-F9F4-432E-BE49-35FAC463B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317" y="5535241"/>
            <a:ext cx="51193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+mn-lt"/>
              </a:rPr>
              <a:t>Assume Flow Accumulation 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&gt; 10 Cell Threshold</a:t>
            </a:r>
          </a:p>
        </p:txBody>
      </p:sp>
      <p:sp>
        <p:nvSpPr>
          <p:cNvPr id="57" name="Rectangle 324">
            <a:extLst>
              <a:ext uri="{FF2B5EF4-FFF2-40B4-BE49-F238E27FC236}">
                <a16:creationId xmlns:a16="http://schemas.microsoft.com/office/drawing/2014/main" id="{521C2BF7-E3BA-4933-9985-BD31BDF13CDC}"/>
              </a:ext>
            </a:extLst>
          </p:cNvPr>
          <p:cNvSpPr/>
          <p:nvPr/>
        </p:nvSpPr>
        <p:spPr>
          <a:xfrm>
            <a:off x="5316533" y="3365561"/>
            <a:ext cx="1246579" cy="1833016"/>
          </a:xfrm>
          <a:custGeom>
            <a:avLst/>
            <a:gdLst>
              <a:gd name="connsiteX0" fmla="*/ 0 w 1879039"/>
              <a:gd name="connsiteY0" fmla="*/ 0 h 579770"/>
              <a:gd name="connsiteX1" fmla="*/ 1879039 w 1879039"/>
              <a:gd name="connsiteY1" fmla="*/ 0 h 579770"/>
              <a:gd name="connsiteX2" fmla="*/ 1879039 w 1879039"/>
              <a:gd name="connsiteY2" fmla="*/ 579770 h 579770"/>
              <a:gd name="connsiteX3" fmla="*/ 0 w 1879039"/>
              <a:gd name="connsiteY3" fmla="*/ 579770 h 579770"/>
              <a:gd name="connsiteX4" fmla="*/ 0 w 1879039"/>
              <a:gd name="connsiteY4" fmla="*/ 0 h 579770"/>
              <a:gd name="connsiteX0" fmla="*/ 0 w 1879039"/>
              <a:gd name="connsiteY0" fmla="*/ 0 h 579770"/>
              <a:gd name="connsiteX1" fmla="*/ 1879039 w 1879039"/>
              <a:gd name="connsiteY1" fmla="*/ 0 h 579770"/>
              <a:gd name="connsiteX2" fmla="*/ 1879039 w 1879039"/>
              <a:gd name="connsiteY2" fmla="*/ 579770 h 579770"/>
              <a:gd name="connsiteX3" fmla="*/ 525948 w 1879039"/>
              <a:gd name="connsiteY3" fmla="*/ 565556 h 579770"/>
              <a:gd name="connsiteX4" fmla="*/ 0 w 1879039"/>
              <a:gd name="connsiteY4" fmla="*/ 579770 h 579770"/>
              <a:gd name="connsiteX5" fmla="*/ 0 w 1879039"/>
              <a:gd name="connsiteY5" fmla="*/ 0 h 579770"/>
              <a:gd name="connsiteX0" fmla="*/ 0 w 1879039"/>
              <a:gd name="connsiteY0" fmla="*/ 0 h 1236116"/>
              <a:gd name="connsiteX1" fmla="*/ 1879039 w 1879039"/>
              <a:gd name="connsiteY1" fmla="*/ 0 h 1236116"/>
              <a:gd name="connsiteX2" fmla="*/ 1879039 w 1879039"/>
              <a:gd name="connsiteY2" fmla="*/ 579770 h 1236116"/>
              <a:gd name="connsiteX3" fmla="*/ 617388 w 1879039"/>
              <a:gd name="connsiteY3" fmla="*/ 1236116 h 1236116"/>
              <a:gd name="connsiteX4" fmla="*/ 0 w 1879039"/>
              <a:gd name="connsiteY4" fmla="*/ 579770 h 1236116"/>
              <a:gd name="connsiteX5" fmla="*/ 0 w 1879039"/>
              <a:gd name="connsiteY5" fmla="*/ 0 h 1236116"/>
              <a:gd name="connsiteX0" fmla="*/ 0 w 1879039"/>
              <a:gd name="connsiteY0" fmla="*/ 0 h 1236116"/>
              <a:gd name="connsiteX1" fmla="*/ 1879039 w 1879039"/>
              <a:gd name="connsiteY1" fmla="*/ 0 h 1236116"/>
              <a:gd name="connsiteX2" fmla="*/ 1879039 w 1879039"/>
              <a:gd name="connsiteY2" fmla="*/ 579770 h 1236116"/>
              <a:gd name="connsiteX3" fmla="*/ 617388 w 1879039"/>
              <a:gd name="connsiteY3" fmla="*/ 1236116 h 1236116"/>
              <a:gd name="connsiteX4" fmla="*/ 1064428 w 1879039"/>
              <a:gd name="connsiteY4" fmla="*/ 1002436 h 1236116"/>
              <a:gd name="connsiteX5" fmla="*/ 0 w 1879039"/>
              <a:gd name="connsiteY5" fmla="*/ 579770 h 1236116"/>
              <a:gd name="connsiteX6" fmla="*/ 0 w 1879039"/>
              <a:gd name="connsiteY6" fmla="*/ 0 h 1236116"/>
              <a:gd name="connsiteX0" fmla="*/ 0 w 1879039"/>
              <a:gd name="connsiteY0" fmla="*/ 0 h 1236116"/>
              <a:gd name="connsiteX1" fmla="*/ 1879039 w 1879039"/>
              <a:gd name="connsiteY1" fmla="*/ 0 h 1236116"/>
              <a:gd name="connsiteX2" fmla="*/ 1879039 w 1879039"/>
              <a:gd name="connsiteY2" fmla="*/ 579770 h 1236116"/>
              <a:gd name="connsiteX3" fmla="*/ 617388 w 1879039"/>
              <a:gd name="connsiteY3" fmla="*/ 1236116 h 1236116"/>
              <a:gd name="connsiteX4" fmla="*/ 617388 w 1879039"/>
              <a:gd name="connsiteY4" fmla="*/ 656996 h 1236116"/>
              <a:gd name="connsiteX5" fmla="*/ 0 w 1879039"/>
              <a:gd name="connsiteY5" fmla="*/ 579770 h 1236116"/>
              <a:gd name="connsiteX6" fmla="*/ 0 w 1879039"/>
              <a:gd name="connsiteY6" fmla="*/ 0 h 1236116"/>
              <a:gd name="connsiteX0" fmla="*/ 0 w 1879039"/>
              <a:gd name="connsiteY0" fmla="*/ 0 h 1236116"/>
              <a:gd name="connsiteX1" fmla="*/ 1879039 w 1879039"/>
              <a:gd name="connsiteY1" fmla="*/ 0 h 1236116"/>
              <a:gd name="connsiteX2" fmla="*/ 1879039 w 1879039"/>
              <a:gd name="connsiteY2" fmla="*/ 579770 h 1236116"/>
              <a:gd name="connsiteX3" fmla="*/ 617388 w 1879039"/>
              <a:gd name="connsiteY3" fmla="*/ 1236116 h 1236116"/>
              <a:gd name="connsiteX4" fmla="*/ 617388 w 1879039"/>
              <a:gd name="connsiteY4" fmla="*/ 656996 h 1236116"/>
              <a:gd name="connsiteX5" fmla="*/ 0 w 1879039"/>
              <a:gd name="connsiteY5" fmla="*/ 579770 h 1236116"/>
              <a:gd name="connsiteX6" fmla="*/ 404028 w 1879039"/>
              <a:gd name="connsiteY6" fmla="*/ 626516 h 1236116"/>
              <a:gd name="connsiteX7" fmla="*/ 0 w 1879039"/>
              <a:gd name="connsiteY7" fmla="*/ 0 h 1236116"/>
              <a:gd name="connsiteX0" fmla="*/ 0 w 1879039"/>
              <a:gd name="connsiteY0" fmla="*/ 0 h 1236116"/>
              <a:gd name="connsiteX1" fmla="*/ 1879039 w 1879039"/>
              <a:gd name="connsiteY1" fmla="*/ 0 h 1236116"/>
              <a:gd name="connsiteX2" fmla="*/ 1879039 w 1879039"/>
              <a:gd name="connsiteY2" fmla="*/ 579770 h 1236116"/>
              <a:gd name="connsiteX3" fmla="*/ 617388 w 1879039"/>
              <a:gd name="connsiteY3" fmla="*/ 1236116 h 1236116"/>
              <a:gd name="connsiteX4" fmla="*/ 617388 w 1879039"/>
              <a:gd name="connsiteY4" fmla="*/ 656996 h 1236116"/>
              <a:gd name="connsiteX5" fmla="*/ 0 w 1879039"/>
              <a:gd name="connsiteY5" fmla="*/ 579770 h 1236116"/>
              <a:gd name="connsiteX6" fmla="*/ 17948 w 1879039"/>
              <a:gd name="connsiteY6" fmla="*/ 1185316 h 1236116"/>
              <a:gd name="connsiteX7" fmla="*/ 0 w 1879039"/>
              <a:gd name="connsiteY7" fmla="*/ 0 h 1236116"/>
              <a:gd name="connsiteX0" fmla="*/ 0 w 1879039"/>
              <a:gd name="connsiteY0" fmla="*/ 0 h 1236116"/>
              <a:gd name="connsiteX1" fmla="*/ 1879039 w 1879039"/>
              <a:gd name="connsiteY1" fmla="*/ 0 h 1236116"/>
              <a:gd name="connsiteX2" fmla="*/ 1879039 w 1879039"/>
              <a:gd name="connsiteY2" fmla="*/ 579770 h 1236116"/>
              <a:gd name="connsiteX3" fmla="*/ 617388 w 1879039"/>
              <a:gd name="connsiteY3" fmla="*/ 1236116 h 1236116"/>
              <a:gd name="connsiteX4" fmla="*/ 617388 w 1879039"/>
              <a:gd name="connsiteY4" fmla="*/ 656996 h 1236116"/>
              <a:gd name="connsiteX5" fmla="*/ 416560 w 1879039"/>
              <a:gd name="connsiteY5" fmla="*/ 1199530 h 1236116"/>
              <a:gd name="connsiteX6" fmla="*/ 17948 w 1879039"/>
              <a:gd name="connsiteY6" fmla="*/ 1185316 h 1236116"/>
              <a:gd name="connsiteX7" fmla="*/ 0 w 1879039"/>
              <a:gd name="connsiteY7" fmla="*/ 0 h 1236116"/>
              <a:gd name="connsiteX0" fmla="*/ 0 w 1879039"/>
              <a:gd name="connsiteY0" fmla="*/ 0 h 1199530"/>
              <a:gd name="connsiteX1" fmla="*/ 1879039 w 1879039"/>
              <a:gd name="connsiteY1" fmla="*/ 0 h 1199530"/>
              <a:gd name="connsiteX2" fmla="*/ 1879039 w 1879039"/>
              <a:gd name="connsiteY2" fmla="*/ 579770 h 1199530"/>
              <a:gd name="connsiteX3" fmla="*/ 1247308 w 1879039"/>
              <a:gd name="connsiteY3" fmla="*/ 585876 h 1199530"/>
              <a:gd name="connsiteX4" fmla="*/ 617388 w 1879039"/>
              <a:gd name="connsiteY4" fmla="*/ 656996 h 1199530"/>
              <a:gd name="connsiteX5" fmla="*/ 416560 w 1879039"/>
              <a:gd name="connsiteY5" fmla="*/ 1199530 h 1199530"/>
              <a:gd name="connsiteX6" fmla="*/ 17948 w 1879039"/>
              <a:gd name="connsiteY6" fmla="*/ 1185316 h 1199530"/>
              <a:gd name="connsiteX7" fmla="*/ 0 w 1879039"/>
              <a:gd name="connsiteY7" fmla="*/ 0 h 1199530"/>
              <a:gd name="connsiteX0" fmla="*/ 0 w 1879039"/>
              <a:gd name="connsiteY0" fmla="*/ 0 h 1199530"/>
              <a:gd name="connsiteX1" fmla="*/ 1879039 w 1879039"/>
              <a:gd name="connsiteY1" fmla="*/ 0 h 1199530"/>
              <a:gd name="connsiteX2" fmla="*/ 1879039 w 1879039"/>
              <a:gd name="connsiteY2" fmla="*/ 579770 h 1199530"/>
              <a:gd name="connsiteX3" fmla="*/ 1247308 w 1879039"/>
              <a:gd name="connsiteY3" fmla="*/ 585876 h 1199530"/>
              <a:gd name="connsiteX4" fmla="*/ 627548 w 1879039"/>
              <a:gd name="connsiteY4" fmla="*/ 626516 h 1199530"/>
              <a:gd name="connsiteX5" fmla="*/ 416560 w 1879039"/>
              <a:gd name="connsiteY5" fmla="*/ 1199530 h 1199530"/>
              <a:gd name="connsiteX6" fmla="*/ 17948 w 1879039"/>
              <a:gd name="connsiteY6" fmla="*/ 1185316 h 1199530"/>
              <a:gd name="connsiteX7" fmla="*/ 0 w 1879039"/>
              <a:gd name="connsiteY7" fmla="*/ 0 h 1199530"/>
              <a:gd name="connsiteX0" fmla="*/ 0 w 1879039"/>
              <a:gd name="connsiteY0" fmla="*/ 0 h 1199530"/>
              <a:gd name="connsiteX1" fmla="*/ 1879039 w 1879039"/>
              <a:gd name="connsiteY1" fmla="*/ 0 h 1199530"/>
              <a:gd name="connsiteX2" fmla="*/ 1879039 w 1879039"/>
              <a:gd name="connsiteY2" fmla="*/ 579770 h 1199530"/>
              <a:gd name="connsiteX3" fmla="*/ 1247308 w 1879039"/>
              <a:gd name="connsiteY3" fmla="*/ 585876 h 1199530"/>
              <a:gd name="connsiteX4" fmla="*/ 627548 w 1879039"/>
              <a:gd name="connsiteY4" fmla="*/ 626516 h 1199530"/>
              <a:gd name="connsiteX5" fmla="*/ 650240 w 1879039"/>
              <a:gd name="connsiteY5" fmla="*/ 1199530 h 1199530"/>
              <a:gd name="connsiteX6" fmla="*/ 17948 w 1879039"/>
              <a:gd name="connsiteY6" fmla="*/ 1185316 h 1199530"/>
              <a:gd name="connsiteX7" fmla="*/ 0 w 1879039"/>
              <a:gd name="connsiteY7" fmla="*/ 0 h 1199530"/>
              <a:gd name="connsiteX0" fmla="*/ 0 w 1879039"/>
              <a:gd name="connsiteY0" fmla="*/ 0 h 1199530"/>
              <a:gd name="connsiteX1" fmla="*/ 1879039 w 1879039"/>
              <a:gd name="connsiteY1" fmla="*/ 0 h 1199530"/>
              <a:gd name="connsiteX2" fmla="*/ 1879039 w 1879039"/>
              <a:gd name="connsiteY2" fmla="*/ 579770 h 1199530"/>
              <a:gd name="connsiteX3" fmla="*/ 1247308 w 1879039"/>
              <a:gd name="connsiteY3" fmla="*/ 585876 h 1199530"/>
              <a:gd name="connsiteX4" fmla="*/ 597068 w 1879039"/>
              <a:gd name="connsiteY4" fmla="*/ 596036 h 1199530"/>
              <a:gd name="connsiteX5" fmla="*/ 650240 w 1879039"/>
              <a:gd name="connsiteY5" fmla="*/ 1199530 h 1199530"/>
              <a:gd name="connsiteX6" fmla="*/ 17948 w 1879039"/>
              <a:gd name="connsiteY6" fmla="*/ 1185316 h 1199530"/>
              <a:gd name="connsiteX7" fmla="*/ 0 w 1879039"/>
              <a:gd name="connsiteY7" fmla="*/ 0 h 1199530"/>
              <a:gd name="connsiteX0" fmla="*/ 0 w 1879039"/>
              <a:gd name="connsiteY0" fmla="*/ 0 h 1214770"/>
              <a:gd name="connsiteX1" fmla="*/ 1879039 w 1879039"/>
              <a:gd name="connsiteY1" fmla="*/ 0 h 1214770"/>
              <a:gd name="connsiteX2" fmla="*/ 1879039 w 1879039"/>
              <a:gd name="connsiteY2" fmla="*/ 579770 h 1214770"/>
              <a:gd name="connsiteX3" fmla="*/ 1247308 w 1879039"/>
              <a:gd name="connsiteY3" fmla="*/ 585876 h 1214770"/>
              <a:gd name="connsiteX4" fmla="*/ 597068 w 1879039"/>
              <a:gd name="connsiteY4" fmla="*/ 596036 h 1214770"/>
              <a:gd name="connsiteX5" fmla="*/ 624840 w 1879039"/>
              <a:gd name="connsiteY5" fmla="*/ 1214770 h 1214770"/>
              <a:gd name="connsiteX6" fmla="*/ 17948 w 1879039"/>
              <a:gd name="connsiteY6" fmla="*/ 1185316 h 1214770"/>
              <a:gd name="connsiteX7" fmla="*/ 0 w 1879039"/>
              <a:gd name="connsiteY7" fmla="*/ 0 h 1214770"/>
              <a:gd name="connsiteX0" fmla="*/ 0 w 1879039"/>
              <a:gd name="connsiteY0" fmla="*/ 0 h 1214770"/>
              <a:gd name="connsiteX1" fmla="*/ 1879039 w 1879039"/>
              <a:gd name="connsiteY1" fmla="*/ 0 h 1214770"/>
              <a:gd name="connsiteX2" fmla="*/ 1879039 w 1879039"/>
              <a:gd name="connsiteY2" fmla="*/ 579770 h 1214770"/>
              <a:gd name="connsiteX3" fmla="*/ 1247308 w 1879039"/>
              <a:gd name="connsiteY3" fmla="*/ 585876 h 1214770"/>
              <a:gd name="connsiteX4" fmla="*/ 619928 w 1879039"/>
              <a:gd name="connsiteY4" fmla="*/ 596036 h 1214770"/>
              <a:gd name="connsiteX5" fmla="*/ 624840 w 1879039"/>
              <a:gd name="connsiteY5" fmla="*/ 1214770 h 1214770"/>
              <a:gd name="connsiteX6" fmla="*/ 17948 w 1879039"/>
              <a:gd name="connsiteY6" fmla="*/ 1185316 h 1214770"/>
              <a:gd name="connsiteX7" fmla="*/ 0 w 1879039"/>
              <a:gd name="connsiteY7" fmla="*/ 0 h 1214770"/>
              <a:gd name="connsiteX0" fmla="*/ 0 w 1879039"/>
              <a:gd name="connsiteY0" fmla="*/ 0 h 1215796"/>
              <a:gd name="connsiteX1" fmla="*/ 1879039 w 1879039"/>
              <a:gd name="connsiteY1" fmla="*/ 0 h 1215796"/>
              <a:gd name="connsiteX2" fmla="*/ 1879039 w 1879039"/>
              <a:gd name="connsiteY2" fmla="*/ 579770 h 1215796"/>
              <a:gd name="connsiteX3" fmla="*/ 1247308 w 1879039"/>
              <a:gd name="connsiteY3" fmla="*/ 585876 h 1215796"/>
              <a:gd name="connsiteX4" fmla="*/ 619928 w 1879039"/>
              <a:gd name="connsiteY4" fmla="*/ 596036 h 1215796"/>
              <a:gd name="connsiteX5" fmla="*/ 624840 w 1879039"/>
              <a:gd name="connsiteY5" fmla="*/ 1214770 h 1215796"/>
              <a:gd name="connsiteX6" fmla="*/ 10328 w 1879039"/>
              <a:gd name="connsiteY6" fmla="*/ 1215796 h 1215796"/>
              <a:gd name="connsiteX7" fmla="*/ 0 w 1879039"/>
              <a:gd name="connsiteY7" fmla="*/ 0 h 1215796"/>
              <a:gd name="connsiteX0" fmla="*/ 0 w 1879039"/>
              <a:gd name="connsiteY0" fmla="*/ 0 h 1853018"/>
              <a:gd name="connsiteX1" fmla="*/ 1879039 w 1879039"/>
              <a:gd name="connsiteY1" fmla="*/ 0 h 1853018"/>
              <a:gd name="connsiteX2" fmla="*/ 1879039 w 1879039"/>
              <a:gd name="connsiteY2" fmla="*/ 579770 h 1853018"/>
              <a:gd name="connsiteX3" fmla="*/ 1247308 w 1879039"/>
              <a:gd name="connsiteY3" fmla="*/ 585876 h 1853018"/>
              <a:gd name="connsiteX4" fmla="*/ 630088 w 1879039"/>
              <a:gd name="connsiteY4" fmla="*/ 1825396 h 1853018"/>
              <a:gd name="connsiteX5" fmla="*/ 624840 w 1879039"/>
              <a:gd name="connsiteY5" fmla="*/ 1214770 h 1853018"/>
              <a:gd name="connsiteX6" fmla="*/ 10328 w 1879039"/>
              <a:gd name="connsiteY6" fmla="*/ 1215796 h 1853018"/>
              <a:gd name="connsiteX7" fmla="*/ 0 w 1879039"/>
              <a:gd name="connsiteY7" fmla="*/ 0 h 1853018"/>
              <a:gd name="connsiteX0" fmla="*/ 0 w 1879039"/>
              <a:gd name="connsiteY0" fmla="*/ 0 h 1853018"/>
              <a:gd name="connsiteX1" fmla="*/ 1879039 w 1879039"/>
              <a:gd name="connsiteY1" fmla="*/ 0 h 1853018"/>
              <a:gd name="connsiteX2" fmla="*/ 1879039 w 1879039"/>
              <a:gd name="connsiteY2" fmla="*/ 579770 h 1853018"/>
              <a:gd name="connsiteX3" fmla="*/ 1237148 w 1879039"/>
              <a:gd name="connsiteY3" fmla="*/ 1825396 h 1853018"/>
              <a:gd name="connsiteX4" fmla="*/ 630088 w 1879039"/>
              <a:gd name="connsiteY4" fmla="*/ 1825396 h 1853018"/>
              <a:gd name="connsiteX5" fmla="*/ 624840 w 1879039"/>
              <a:gd name="connsiteY5" fmla="*/ 1214770 h 1853018"/>
              <a:gd name="connsiteX6" fmla="*/ 10328 w 1879039"/>
              <a:gd name="connsiteY6" fmla="*/ 1215796 h 1853018"/>
              <a:gd name="connsiteX7" fmla="*/ 0 w 1879039"/>
              <a:gd name="connsiteY7" fmla="*/ 0 h 1853018"/>
              <a:gd name="connsiteX0" fmla="*/ 0 w 1879039"/>
              <a:gd name="connsiteY0" fmla="*/ 0 h 1853018"/>
              <a:gd name="connsiteX1" fmla="*/ 1879039 w 1879039"/>
              <a:gd name="connsiteY1" fmla="*/ 0 h 1853018"/>
              <a:gd name="connsiteX2" fmla="*/ 1875229 w 1879039"/>
              <a:gd name="connsiteY2" fmla="*/ 568340 h 1853018"/>
              <a:gd name="connsiteX3" fmla="*/ 1237148 w 1879039"/>
              <a:gd name="connsiteY3" fmla="*/ 1825396 h 1853018"/>
              <a:gd name="connsiteX4" fmla="*/ 630088 w 1879039"/>
              <a:gd name="connsiteY4" fmla="*/ 1825396 h 1853018"/>
              <a:gd name="connsiteX5" fmla="*/ 624840 w 1879039"/>
              <a:gd name="connsiteY5" fmla="*/ 1214770 h 1853018"/>
              <a:gd name="connsiteX6" fmla="*/ 10328 w 1879039"/>
              <a:gd name="connsiteY6" fmla="*/ 1215796 h 1853018"/>
              <a:gd name="connsiteX7" fmla="*/ 0 w 1879039"/>
              <a:gd name="connsiteY7" fmla="*/ 0 h 1853018"/>
              <a:gd name="connsiteX0" fmla="*/ 0 w 1879039"/>
              <a:gd name="connsiteY0" fmla="*/ 0 h 1860778"/>
              <a:gd name="connsiteX1" fmla="*/ 1879039 w 1879039"/>
              <a:gd name="connsiteY1" fmla="*/ 0 h 1860778"/>
              <a:gd name="connsiteX2" fmla="*/ 1875229 w 1879039"/>
              <a:gd name="connsiteY2" fmla="*/ 568340 h 1860778"/>
              <a:gd name="connsiteX3" fmla="*/ 1237148 w 1879039"/>
              <a:gd name="connsiteY3" fmla="*/ 1825396 h 1860778"/>
              <a:gd name="connsiteX4" fmla="*/ 630088 w 1879039"/>
              <a:gd name="connsiteY4" fmla="*/ 1825396 h 1860778"/>
              <a:gd name="connsiteX5" fmla="*/ 628650 w 1879039"/>
              <a:gd name="connsiteY5" fmla="*/ 1466230 h 1860778"/>
              <a:gd name="connsiteX6" fmla="*/ 10328 w 1879039"/>
              <a:gd name="connsiteY6" fmla="*/ 1215796 h 1860778"/>
              <a:gd name="connsiteX7" fmla="*/ 0 w 1879039"/>
              <a:gd name="connsiteY7" fmla="*/ 0 h 1860778"/>
              <a:gd name="connsiteX0" fmla="*/ 0 w 1879039"/>
              <a:gd name="connsiteY0" fmla="*/ 0 h 1860778"/>
              <a:gd name="connsiteX1" fmla="*/ 1879039 w 1879039"/>
              <a:gd name="connsiteY1" fmla="*/ 0 h 1860778"/>
              <a:gd name="connsiteX2" fmla="*/ 1875229 w 1879039"/>
              <a:gd name="connsiteY2" fmla="*/ 568340 h 1860778"/>
              <a:gd name="connsiteX3" fmla="*/ 1237148 w 1879039"/>
              <a:gd name="connsiteY3" fmla="*/ 1825396 h 1860778"/>
              <a:gd name="connsiteX4" fmla="*/ 630088 w 1879039"/>
              <a:gd name="connsiteY4" fmla="*/ 1825396 h 1860778"/>
              <a:gd name="connsiteX5" fmla="*/ 628650 w 1879039"/>
              <a:gd name="connsiteY5" fmla="*/ 1466230 h 1860778"/>
              <a:gd name="connsiteX6" fmla="*/ 6518 w 1879039"/>
              <a:gd name="connsiteY6" fmla="*/ 598576 h 1860778"/>
              <a:gd name="connsiteX7" fmla="*/ 0 w 1879039"/>
              <a:gd name="connsiteY7" fmla="*/ 0 h 1860778"/>
              <a:gd name="connsiteX0" fmla="*/ 0 w 1879039"/>
              <a:gd name="connsiteY0" fmla="*/ 0 h 1843223"/>
              <a:gd name="connsiteX1" fmla="*/ 1879039 w 1879039"/>
              <a:gd name="connsiteY1" fmla="*/ 0 h 1843223"/>
              <a:gd name="connsiteX2" fmla="*/ 1875229 w 1879039"/>
              <a:gd name="connsiteY2" fmla="*/ 568340 h 1843223"/>
              <a:gd name="connsiteX3" fmla="*/ 1237148 w 1879039"/>
              <a:gd name="connsiteY3" fmla="*/ 1825396 h 1843223"/>
              <a:gd name="connsiteX4" fmla="*/ 630088 w 1879039"/>
              <a:gd name="connsiteY4" fmla="*/ 1825396 h 1843223"/>
              <a:gd name="connsiteX5" fmla="*/ 621030 w 1879039"/>
              <a:gd name="connsiteY5" fmla="*/ 582310 h 1843223"/>
              <a:gd name="connsiteX6" fmla="*/ 6518 w 1879039"/>
              <a:gd name="connsiteY6" fmla="*/ 598576 h 1843223"/>
              <a:gd name="connsiteX7" fmla="*/ 0 w 1879039"/>
              <a:gd name="connsiteY7" fmla="*/ 0 h 1843223"/>
              <a:gd name="connsiteX0" fmla="*/ 0 w 1879039"/>
              <a:gd name="connsiteY0" fmla="*/ 0 h 1843338"/>
              <a:gd name="connsiteX1" fmla="*/ 1879039 w 1879039"/>
              <a:gd name="connsiteY1" fmla="*/ 0 h 1843338"/>
              <a:gd name="connsiteX2" fmla="*/ 1875229 w 1879039"/>
              <a:gd name="connsiteY2" fmla="*/ 568340 h 1843338"/>
              <a:gd name="connsiteX3" fmla="*/ 1237148 w 1879039"/>
              <a:gd name="connsiteY3" fmla="*/ 1825396 h 1843338"/>
              <a:gd name="connsiteX4" fmla="*/ 630088 w 1879039"/>
              <a:gd name="connsiteY4" fmla="*/ 1825396 h 1843338"/>
              <a:gd name="connsiteX5" fmla="*/ 621030 w 1879039"/>
              <a:gd name="connsiteY5" fmla="*/ 593740 h 1843338"/>
              <a:gd name="connsiteX6" fmla="*/ 6518 w 1879039"/>
              <a:gd name="connsiteY6" fmla="*/ 598576 h 1843338"/>
              <a:gd name="connsiteX7" fmla="*/ 0 w 1879039"/>
              <a:gd name="connsiteY7" fmla="*/ 0 h 1843338"/>
              <a:gd name="connsiteX0" fmla="*/ 0 w 1879039"/>
              <a:gd name="connsiteY0" fmla="*/ 0 h 1843338"/>
              <a:gd name="connsiteX1" fmla="*/ 1879039 w 1879039"/>
              <a:gd name="connsiteY1" fmla="*/ 0 h 1843338"/>
              <a:gd name="connsiteX2" fmla="*/ 1875229 w 1879039"/>
              <a:gd name="connsiteY2" fmla="*/ 568340 h 1843338"/>
              <a:gd name="connsiteX3" fmla="*/ 1690057 w 1879039"/>
              <a:gd name="connsiteY3" fmla="*/ 920689 h 1843338"/>
              <a:gd name="connsiteX4" fmla="*/ 1237148 w 1879039"/>
              <a:gd name="connsiteY4" fmla="*/ 1825396 h 1843338"/>
              <a:gd name="connsiteX5" fmla="*/ 630088 w 1879039"/>
              <a:gd name="connsiteY5" fmla="*/ 1825396 h 1843338"/>
              <a:gd name="connsiteX6" fmla="*/ 621030 w 1879039"/>
              <a:gd name="connsiteY6" fmla="*/ 593740 h 1843338"/>
              <a:gd name="connsiteX7" fmla="*/ 6518 w 1879039"/>
              <a:gd name="connsiteY7" fmla="*/ 598576 h 1843338"/>
              <a:gd name="connsiteX8" fmla="*/ 0 w 1879039"/>
              <a:gd name="connsiteY8" fmla="*/ 0 h 1843338"/>
              <a:gd name="connsiteX0" fmla="*/ 0 w 1879039"/>
              <a:gd name="connsiteY0" fmla="*/ 0 h 1843338"/>
              <a:gd name="connsiteX1" fmla="*/ 1879039 w 1879039"/>
              <a:gd name="connsiteY1" fmla="*/ 0 h 1843338"/>
              <a:gd name="connsiteX2" fmla="*/ 1875229 w 1879039"/>
              <a:gd name="connsiteY2" fmla="*/ 568340 h 1843338"/>
              <a:gd name="connsiteX3" fmla="*/ 1244287 w 1879039"/>
              <a:gd name="connsiteY3" fmla="*/ 593029 h 1843338"/>
              <a:gd name="connsiteX4" fmla="*/ 1237148 w 1879039"/>
              <a:gd name="connsiteY4" fmla="*/ 1825396 h 1843338"/>
              <a:gd name="connsiteX5" fmla="*/ 630088 w 1879039"/>
              <a:gd name="connsiteY5" fmla="*/ 1825396 h 1843338"/>
              <a:gd name="connsiteX6" fmla="*/ 621030 w 1879039"/>
              <a:gd name="connsiteY6" fmla="*/ 593740 h 1843338"/>
              <a:gd name="connsiteX7" fmla="*/ 6518 w 1879039"/>
              <a:gd name="connsiteY7" fmla="*/ 598576 h 1843338"/>
              <a:gd name="connsiteX8" fmla="*/ 0 w 1879039"/>
              <a:gd name="connsiteY8" fmla="*/ 0 h 1843338"/>
              <a:gd name="connsiteX0" fmla="*/ 0 w 1879039"/>
              <a:gd name="connsiteY0" fmla="*/ 0 h 1843338"/>
              <a:gd name="connsiteX1" fmla="*/ 1879039 w 1879039"/>
              <a:gd name="connsiteY1" fmla="*/ 0 h 1843338"/>
              <a:gd name="connsiteX2" fmla="*/ 1863799 w 1879039"/>
              <a:gd name="connsiteY2" fmla="*/ 595010 h 1843338"/>
              <a:gd name="connsiteX3" fmla="*/ 1244287 w 1879039"/>
              <a:gd name="connsiteY3" fmla="*/ 593029 h 1843338"/>
              <a:gd name="connsiteX4" fmla="*/ 1237148 w 1879039"/>
              <a:gd name="connsiteY4" fmla="*/ 1825396 h 1843338"/>
              <a:gd name="connsiteX5" fmla="*/ 630088 w 1879039"/>
              <a:gd name="connsiteY5" fmla="*/ 1825396 h 1843338"/>
              <a:gd name="connsiteX6" fmla="*/ 621030 w 1879039"/>
              <a:gd name="connsiteY6" fmla="*/ 593740 h 1843338"/>
              <a:gd name="connsiteX7" fmla="*/ 6518 w 1879039"/>
              <a:gd name="connsiteY7" fmla="*/ 598576 h 1843338"/>
              <a:gd name="connsiteX8" fmla="*/ 0 w 1879039"/>
              <a:gd name="connsiteY8" fmla="*/ 0 h 1843338"/>
              <a:gd name="connsiteX0" fmla="*/ 0 w 1879039"/>
              <a:gd name="connsiteY0" fmla="*/ 0 h 1843338"/>
              <a:gd name="connsiteX1" fmla="*/ 1879039 w 1879039"/>
              <a:gd name="connsiteY1" fmla="*/ 0 h 1843338"/>
              <a:gd name="connsiteX2" fmla="*/ 1879039 w 1879039"/>
              <a:gd name="connsiteY2" fmla="*/ 595010 h 1843338"/>
              <a:gd name="connsiteX3" fmla="*/ 1244287 w 1879039"/>
              <a:gd name="connsiteY3" fmla="*/ 593029 h 1843338"/>
              <a:gd name="connsiteX4" fmla="*/ 1237148 w 1879039"/>
              <a:gd name="connsiteY4" fmla="*/ 1825396 h 1843338"/>
              <a:gd name="connsiteX5" fmla="*/ 630088 w 1879039"/>
              <a:gd name="connsiteY5" fmla="*/ 1825396 h 1843338"/>
              <a:gd name="connsiteX6" fmla="*/ 621030 w 1879039"/>
              <a:gd name="connsiteY6" fmla="*/ 593740 h 1843338"/>
              <a:gd name="connsiteX7" fmla="*/ 6518 w 1879039"/>
              <a:gd name="connsiteY7" fmla="*/ 598576 h 1843338"/>
              <a:gd name="connsiteX8" fmla="*/ 0 w 1879039"/>
              <a:gd name="connsiteY8" fmla="*/ 0 h 1843338"/>
              <a:gd name="connsiteX0" fmla="*/ 0 w 1879039"/>
              <a:gd name="connsiteY0" fmla="*/ 0 h 1843338"/>
              <a:gd name="connsiteX1" fmla="*/ 1879039 w 1879039"/>
              <a:gd name="connsiteY1" fmla="*/ 0 h 1843338"/>
              <a:gd name="connsiteX2" fmla="*/ 1879039 w 1879039"/>
              <a:gd name="connsiteY2" fmla="*/ 595010 h 1843338"/>
              <a:gd name="connsiteX3" fmla="*/ 1237148 w 1879039"/>
              <a:gd name="connsiteY3" fmla="*/ 1825396 h 1843338"/>
              <a:gd name="connsiteX4" fmla="*/ 630088 w 1879039"/>
              <a:gd name="connsiteY4" fmla="*/ 1825396 h 1843338"/>
              <a:gd name="connsiteX5" fmla="*/ 621030 w 1879039"/>
              <a:gd name="connsiteY5" fmla="*/ 593740 h 1843338"/>
              <a:gd name="connsiteX6" fmla="*/ 6518 w 1879039"/>
              <a:gd name="connsiteY6" fmla="*/ 598576 h 1843338"/>
              <a:gd name="connsiteX7" fmla="*/ 0 w 1879039"/>
              <a:gd name="connsiteY7" fmla="*/ 0 h 1843338"/>
              <a:gd name="connsiteX0" fmla="*/ 0 w 1879039"/>
              <a:gd name="connsiteY0" fmla="*/ 0 h 1843338"/>
              <a:gd name="connsiteX1" fmla="*/ 1879039 w 1879039"/>
              <a:gd name="connsiteY1" fmla="*/ 0 h 1843338"/>
              <a:gd name="connsiteX2" fmla="*/ 1246579 w 1879039"/>
              <a:gd name="connsiteY2" fmla="*/ 583580 h 1843338"/>
              <a:gd name="connsiteX3" fmla="*/ 1237148 w 1879039"/>
              <a:gd name="connsiteY3" fmla="*/ 1825396 h 1843338"/>
              <a:gd name="connsiteX4" fmla="*/ 630088 w 1879039"/>
              <a:gd name="connsiteY4" fmla="*/ 1825396 h 1843338"/>
              <a:gd name="connsiteX5" fmla="*/ 621030 w 1879039"/>
              <a:gd name="connsiteY5" fmla="*/ 593740 h 1843338"/>
              <a:gd name="connsiteX6" fmla="*/ 6518 w 1879039"/>
              <a:gd name="connsiteY6" fmla="*/ 598576 h 1843338"/>
              <a:gd name="connsiteX7" fmla="*/ 0 w 1879039"/>
              <a:gd name="connsiteY7" fmla="*/ 0 h 1843338"/>
              <a:gd name="connsiteX0" fmla="*/ 0 w 1246579"/>
              <a:gd name="connsiteY0" fmla="*/ 7620 h 1850958"/>
              <a:gd name="connsiteX1" fmla="*/ 602689 w 1246579"/>
              <a:gd name="connsiteY1" fmla="*/ 0 h 1850958"/>
              <a:gd name="connsiteX2" fmla="*/ 1246579 w 1246579"/>
              <a:gd name="connsiteY2" fmla="*/ 591200 h 1850958"/>
              <a:gd name="connsiteX3" fmla="*/ 1237148 w 1246579"/>
              <a:gd name="connsiteY3" fmla="*/ 1833016 h 1850958"/>
              <a:gd name="connsiteX4" fmla="*/ 630088 w 1246579"/>
              <a:gd name="connsiteY4" fmla="*/ 1833016 h 1850958"/>
              <a:gd name="connsiteX5" fmla="*/ 621030 w 1246579"/>
              <a:gd name="connsiteY5" fmla="*/ 601360 h 1850958"/>
              <a:gd name="connsiteX6" fmla="*/ 6518 w 1246579"/>
              <a:gd name="connsiteY6" fmla="*/ 606196 h 1850958"/>
              <a:gd name="connsiteX7" fmla="*/ 0 w 1246579"/>
              <a:gd name="connsiteY7" fmla="*/ 7620 h 1850958"/>
              <a:gd name="connsiteX0" fmla="*/ 0 w 1246579"/>
              <a:gd name="connsiteY0" fmla="*/ 7620 h 1850958"/>
              <a:gd name="connsiteX1" fmla="*/ 602689 w 1246579"/>
              <a:gd name="connsiteY1" fmla="*/ 0 h 1850958"/>
              <a:gd name="connsiteX2" fmla="*/ 931867 w 1246579"/>
              <a:gd name="connsiteY2" fmla="*/ 303469 h 1850958"/>
              <a:gd name="connsiteX3" fmla="*/ 1246579 w 1246579"/>
              <a:gd name="connsiteY3" fmla="*/ 591200 h 1850958"/>
              <a:gd name="connsiteX4" fmla="*/ 1237148 w 1246579"/>
              <a:gd name="connsiteY4" fmla="*/ 1833016 h 1850958"/>
              <a:gd name="connsiteX5" fmla="*/ 630088 w 1246579"/>
              <a:gd name="connsiteY5" fmla="*/ 1833016 h 1850958"/>
              <a:gd name="connsiteX6" fmla="*/ 621030 w 1246579"/>
              <a:gd name="connsiteY6" fmla="*/ 601360 h 1850958"/>
              <a:gd name="connsiteX7" fmla="*/ 6518 w 1246579"/>
              <a:gd name="connsiteY7" fmla="*/ 606196 h 1850958"/>
              <a:gd name="connsiteX8" fmla="*/ 0 w 1246579"/>
              <a:gd name="connsiteY8" fmla="*/ 7620 h 1850958"/>
              <a:gd name="connsiteX0" fmla="*/ 0 w 1246579"/>
              <a:gd name="connsiteY0" fmla="*/ 7620 h 1850958"/>
              <a:gd name="connsiteX1" fmla="*/ 602689 w 1246579"/>
              <a:gd name="connsiteY1" fmla="*/ 0 h 1850958"/>
              <a:gd name="connsiteX2" fmla="*/ 615637 w 1246579"/>
              <a:gd name="connsiteY2" fmla="*/ 593029 h 1850958"/>
              <a:gd name="connsiteX3" fmla="*/ 1246579 w 1246579"/>
              <a:gd name="connsiteY3" fmla="*/ 591200 h 1850958"/>
              <a:gd name="connsiteX4" fmla="*/ 1237148 w 1246579"/>
              <a:gd name="connsiteY4" fmla="*/ 1833016 h 1850958"/>
              <a:gd name="connsiteX5" fmla="*/ 630088 w 1246579"/>
              <a:gd name="connsiteY5" fmla="*/ 1833016 h 1850958"/>
              <a:gd name="connsiteX6" fmla="*/ 621030 w 1246579"/>
              <a:gd name="connsiteY6" fmla="*/ 601360 h 1850958"/>
              <a:gd name="connsiteX7" fmla="*/ 6518 w 1246579"/>
              <a:gd name="connsiteY7" fmla="*/ 606196 h 1850958"/>
              <a:gd name="connsiteX8" fmla="*/ 0 w 1246579"/>
              <a:gd name="connsiteY8" fmla="*/ 7620 h 1850958"/>
              <a:gd name="connsiteX0" fmla="*/ 0 w 1246579"/>
              <a:gd name="connsiteY0" fmla="*/ 7620 h 1837758"/>
              <a:gd name="connsiteX1" fmla="*/ 602689 w 1246579"/>
              <a:gd name="connsiteY1" fmla="*/ 0 h 1837758"/>
              <a:gd name="connsiteX2" fmla="*/ 615637 w 1246579"/>
              <a:gd name="connsiteY2" fmla="*/ 593029 h 1837758"/>
              <a:gd name="connsiteX3" fmla="*/ 1246579 w 1246579"/>
              <a:gd name="connsiteY3" fmla="*/ 591200 h 1837758"/>
              <a:gd name="connsiteX4" fmla="*/ 1237148 w 1246579"/>
              <a:gd name="connsiteY4" fmla="*/ 1833016 h 1837758"/>
              <a:gd name="connsiteX5" fmla="*/ 631993 w 1246579"/>
              <a:gd name="connsiteY5" fmla="*/ 1819681 h 1837758"/>
              <a:gd name="connsiteX6" fmla="*/ 621030 w 1246579"/>
              <a:gd name="connsiteY6" fmla="*/ 601360 h 1837758"/>
              <a:gd name="connsiteX7" fmla="*/ 6518 w 1246579"/>
              <a:gd name="connsiteY7" fmla="*/ 606196 h 1837758"/>
              <a:gd name="connsiteX8" fmla="*/ 0 w 1246579"/>
              <a:gd name="connsiteY8" fmla="*/ 7620 h 1837758"/>
              <a:gd name="connsiteX0" fmla="*/ 0 w 1246579"/>
              <a:gd name="connsiteY0" fmla="*/ 7620 h 1833016"/>
              <a:gd name="connsiteX1" fmla="*/ 602689 w 1246579"/>
              <a:gd name="connsiteY1" fmla="*/ 0 h 1833016"/>
              <a:gd name="connsiteX2" fmla="*/ 615637 w 1246579"/>
              <a:gd name="connsiteY2" fmla="*/ 593029 h 1833016"/>
              <a:gd name="connsiteX3" fmla="*/ 1246579 w 1246579"/>
              <a:gd name="connsiteY3" fmla="*/ 591200 h 1833016"/>
              <a:gd name="connsiteX4" fmla="*/ 1237148 w 1246579"/>
              <a:gd name="connsiteY4" fmla="*/ 1833016 h 1833016"/>
              <a:gd name="connsiteX5" fmla="*/ 631993 w 1246579"/>
              <a:gd name="connsiteY5" fmla="*/ 1819681 h 1833016"/>
              <a:gd name="connsiteX6" fmla="*/ 621030 w 1246579"/>
              <a:gd name="connsiteY6" fmla="*/ 601360 h 1833016"/>
              <a:gd name="connsiteX7" fmla="*/ 6518 w 1246579"/>
              <a:gd name="connsiteY7" fmla="*/ 606196 h 1833016"/>
              <a:gd name="connsiteX8" fmla="*/ 0 w 1246579"/>
              <a:gd name="connsiteY8" fmla="*/ 7620 h 18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6579" h="1833016">
                <a:moveTo>
                  <a:pt x="0" y="7620"/>
                </a:moveTo>
                <a:lnTo>
                  <a:pt x="602689" y="0"/>
                </a:lnTo>
                <a:lnTo>
                  <a:pt x="615637" y="593029"/>
                </a:lnTo>
                <a:lnTo>
                  <a:pt x="1246579" y="591200"/>
                </a:lnTo>
                <a:cubicBezTo>
                  <a:pt x="1243435" y="1005139"/>
                  <a:pt x="1240292" y="1419077"/>
                  <a:pt x="1237148" y="1833016"/>
                </a:cubicBezTo>
                <a:lnTo>
                  <a:pt x="631993" y="1819681"/>
                </a:lnTo>
                <a:cubicBezTo>
                  <a:pt x="633630" y="1595396"/>
                  <a:pt x="619393" y="395115"/>
                  <a:pt x="621030" y="601360"/>
                </a:cubicBezTo>
                <a:lnTo>
                  <a:pt x="6518" y="606196"/>
                </a:lnTo>
                <a:cubicBezTo>
                  <a:pt x="3075" y="200931"/>
                  <a:pt x="3443" y="412885"/>
                  <a:pt x="0" y="762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4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7600"/>
            <a:ext cx="10542269" cy="801964"/>
          </a:xfrm>
        </p:spPr>
        <p:txBody>
          <a:bodyPr>
            <a:normAutofit/>
          </a:bodyPr>
          <a:lstStyle/>
          <a:p>
            <a:r>
              <a:rPr lang="en-US" dirty="0"/>
              <a:t>Define what a stream is based on flow accumulation</a:t>
            </a:r>
          </a:p>
        </p:txBody>
      </p:sp>
      <p:sp>
        <p:nvSpPr>
          <p:cNvPr id="433" name="Text Box 128">
            <a:extLst>
              <a:ext uri="{FF2B5EF4-FFF2-40B4-BE49-F238E27FC236}">
                <a16:creationId xmlns:a16="http://schemas.microsoft.com/office/drawing/2014/main" id="{DF6AB37D-F9F4-432E-BE49-35FAC463B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495" y="5975078"/>
            <a:ext cx="51193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+mn-lt"/>
              </a:rPr>
              <a:t>Stream Network</a:t>
            </a:r>
          </a:p>
        </p:txBody>
      </p:sp>
      <p:grpSp>
        <p:nvGrpSpPr>
          <p:cNvPr id="58" name="Group 139">
            <a:extLst>
              <a:ext uri="{FF2B5EF4-FFF2-40B4-BE49-F238E27FC236}">
                <a16:creationId xmlns:a16="http://schemas.microsoft.com/office/drawing/2014/main" id="{8976CE82-89DA-4FA1-A68F-CE7C9FC1B05D}"/>
              </a:ext>
            </a:extLst>
          </p:cNvPr>
          <p:cNvGrpSpPr>
            <a:grpSpLocks/>
          </p:cNvGrpSpPr>
          <p:nvPr/>
        </p:nvGrpSpPr>
        <p:grpSpPr bwMode="auto">
          <a:xfrm>
            <a:off x="4073046" y="2089102"/>
            <a:ext cx="3114675" cy="3276600"/>
            <a:chOff x="5224463" y="2235200"/>
            <a:chExt cx="3114675" cy="3276600"/>
          </a:xfrm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FF9A04ED-7721-413B-8E82-37C5793EF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4463" y="2235200"/>
              <a:ext cx="3114675" cy="3057115"/>
              <a:chOff x="1877" y="1152"/>
              <a:chExt cx="1971" cy="1776"/>
            </a:xfrm>
          </p:grpSpPr>
          <p:sp>
            <p:nvSpPr>
              <p:cNvPr id="111" name="Rectangle 4">
                <a:extLst>
                  <a:ext uri="{FF2B5EF4-FFF2-40B4-BE49-F238E27FC236}">
                    <a16:creationId xmlns:a16="http://schemas.microsoft.com/office/drawing/2014/main" id="{679E5123-E757-4BD6-ADEB-73CB1821E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152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12" name="Rectangle 5">
                <a:extLst>
                  <a:ext uri="{FF2B5EF4-FFF2-40B4-BE49-F238E27FC236}">
                    <a16:creationId xmlns:a16="http://schemas.microsoft.com/office/drawing/2014/main" id="{18CF8CAB-E610-45DF-9B27-823161300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13" name="Rectangle 6">
                <a:extLst>
                  <a:ext uri="{FF2B5EF4-FFF2-40B4-BE49-F238E27FC236}">
                    <a16:creationId xmlns:a16="http://schemas.microsoft.com/office/drawing/2014/main" id="{9303B029-353E-473F-B5D2-CAEE1992C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14" name="Rectangle 7">
                <a:extLst>
                  <a:ext uri="{FF2B5EF4-FFF2-40B4-BE49-F238E27FC236}">
                    <a16:creationId xmlns:a16="http://schemas.microsoft.com/office/drawing/2014/main" id="{816C1068-D85A-4C23-9ADE-31DCC87ED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15" name="Rectangle 8">
                <a:extLst>
                  <a:ext uri="{FF2B5EF4-FFF2-40B4-BE49-F238E27FC236}">
                    <a16:creationId xmlns:a16="http://schemas.microsoft.com/office/drawing/2014/main" id="{01853888-B14E-41AD-8EBA-C21710C99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16" name="Rectangle 9">
                <a:extLst>
                  <a:ext uri="{FF2B5EF4-FFF2-40B4-BE49-F238E27FC236}">
                    <a16:creationId xmlns:a16="http://schemas.microsoft.com/office/drawing/2014/main" id="{7A243524-47A8-4BA0-A4CD-4126F7DAE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17" name="Rectangle 10">
                <a:extLst>
                  <a:ext uri="{FF2B5EF4-FFF2-40B4-BE49-F238E27FC236}">
                    <a16:creationId xmlns:a16="http://schemas.microsoft.com/office/drawing/2014/main" id="{DC151574-BB77-463E-9773-D942759C3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18" name="Rectangle 11">
                <a:extLst>
                  <a:ext uri="{FF2B5EF4-FFF2-40B4-BE49-F238E27FC236}">
                    <a16:creationId xmlns:a16="http://schemas.microsoft.com/office/drawing/2014/main" id="{F2A8E53C-8AE4-4766-8B6F-B44E9B21D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19" name="Rectangle 12">
                <a:extLst>
                  <a:ext uri="{FF2B5EF4-FFF2-40B4-BE49-F238E27FC236}">
                    <a16:creationId xmlns:a16="http://schemas.microsoft.com/office/drawing/2014/main" id="{ACCD6C1D-663A-486A-97A1-907AF2BE4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507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20" name="Rectangle 13">
                <a:extLst>
                  <a:ext uri="{FF2B5EF4-FFF2-40B4-BE49-F238E27FC236}">
                    <a16:creationId xmlns:a16="http://schemas.microsoft.com/office/drawing/2014/main" id="{AEB8D53F-2F02-4063-B36D-A9E09FDB3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21" name="Rectangle 14">
                <a:extLst>
                  <a:ext uri="{FF2B5EF4-FFF2-40B4-BE49-F238E27FC236}">
                    <a16:creationId xmlns:a16="http://schemas.microsoft.com/office/drawing/2014/main" id="{E8D20D23-D099-4816-83B4-6E2227CD8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22" name="Rectangle 15">
                <a:extLst>
                  <a:ext uri="{FF2B5EF4-FFF2-40B4-BE49-F238E27FC236}">
                    <a16:creationId xmlns:a16="http://schemas.microsoft.com/office/drawing/2014/main" id="{5572A74F-A823-4C2C-863E-D27BABEA9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23" name="Rectangle 16">
                <a:extLst>
                  <a:ext uri="{FF2B5EF4-FFF2-40B4-BE49-F238E27FC236}">
                    <a16:creationId xmlns:a16="http://schemas.microsoft.com/office/drawing/2014/main" id="{D96891A2-AD27-4E70-96BF-CB8917072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24" name="Rectangle 17">
                <a:extLst>
                  <a:ext uri="{FF2B5EF4-FFF2-40B4-BE49-F238E27FC236}">
                    <a16:creationId xmlns:a16="http://schemas.microsoft.com/office/drawing/2014/main" id="{CA284585-D552-47B2-94B5-1958E484A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862"/>
                <a:ext cx="395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25" name="Rectangle 18">
                <a:extLst>
                  <a:ext uri="{FF2B5EF4-FFF2-40B4-BE49-F238E27FC236}">
                    <a16:creationId xmlns:a16="http://schemas.microsoft.com/office/drawing/2014/main" id="{CE896F17-9B1E-4197-9F70-6AF0A4F7D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26" name="Rectangle 19">
                <a:extLst>
                  <a:ext uri="{FF2B5EF4-FFF2-40B4-BE49-F238E27FC236}">
                    <a16:creationId xmlns:a16="http://schemas.microsoft.com/office/drawing/2014/main" id="{D8325745-62BA-4A5B-9F5A-365A18363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27" name="Rectangle 20">
                <a:extLst>
                  <a:ext uri="{FF2B5EF4-FFF2-40B4-BE49-F238E27FC236}">
                    <a16:creationId xmlns:a16="http://schemas.microsoft.com/office/drawing/2014/main" id="{E241F814-98C1-4F38-BE27-406A61F33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28" name="Rectangle 21">
                <a:extLst>
                  <a:ext uri="{FF2B5EF4-FFF2-40B4-BE49-F238E27FC236}">
                    <a16:creationId xmlns:a16="http://schemas.microsoft.com/office/drawing/2014/main" id="{5BDF1877-6C42-428E-85ED-ECA771CAF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29" name="Rectangle 22">
                <a:extLst>
                  <a:ext uri="{FF2B5EF4-FFF2-40B4-BE49-F238E27FC236}">
                    <a16:creationId xmlns:a16="http://schemas.microsoft.com/office/drawing/2014/main" id="{8AD5AC8B-EDF1-4E1E-988B-B423EB297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2218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30" name="Rectangle 23">
                <a:extLst>
                  <a:ext uri="{FF2B5EF4-FFF2-40B4-BE49-F238E27FC236}">
                    <a16:creationId xmlns:a16="http://schemas.microsoft.com/office/drawing/2014/main" id="{3413243B-E7B4-4D62-97B4-674D4A287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31" name="Rectangle 24">
                <a:extLst>
                  <a:ext uri="{FF2B5EF4-FFF2-40B4-BE49-F238E27FC236}">
                    <a16:creationId xmlns:a16="http://schemas.microsoft.com/office/drawing/2014/main" id="{8DEA8FA0-663C-40C9-801E-66DD64280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32" name="Rectangle 25">
                <a:extLst>
                  <a:ext uri="{FF2B5EF4-FFF2-40B4-BE49-F238E27FC236}">
                    <a16:creationId xmlns:a16="http://schemas.microsoft.com/office/drawing/2014/main" id="{3704F570-5A05-42A5-8F35-7CF387FD1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33" name="Rectangle 26">
                <a:extLst>
                  <a:ext uri="{FF2B5EF4-FFF2-40B4-BE49-F238E27FC236}">
                    <a16:creationId xmlns:a16="http://schemas.microsoft.com/office/drawing/2014/main" id="{3E5DA669-A890-4029-9E53-3A965A56E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34" name="Rectangle 27">
                <a:extLst>
                  <a:ext uri="{FF2B5EF4-FFF2-40B4-BE49-F238E27FC236}">
                    <a16:creationId xmlns:a16="http://schemas.microsoft.com/office/drawing/2014/main" id="{DC338F73-9C52-4347-87D6-3B88D0664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  <p:sp>
            <p:nvSpPr>
              <p:cNvPr id="135" name="Rectangle 28">
                <a:extLst>
                  <a:ext uri="{FF2B5EF4-FFF2-40B4-BE49-F238E27FC236}">
                    <a16:creationId xmlns:a16="http://schemas.microsoft.com/office/drawing/2014/main" id="{66ED26F1-790B-4CF2-B4C6-62B75954E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8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Arial"/>
                </a:endParaRPr>
              </a:p>
            </p:txBody>
          </p:sp>
        </p:grpSp>
        <p:sp>
          <p:nvSpPr>
            <p:cNvPr id="60" name="Line 29">
              <a:extLst>
                <a:ext uri="{FF2B5EF4-FFF2-40B4-BE49-F238E27FC236}">
                  <a16:creationId xmlns:a16="http://schemas.microsoft.com/office/drawing/2014/main" id="{EC80146E-377D-41FE-BC5E-4698F6C2A9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7988">
              <a:off x="5615305" y="2453215"/>
              <a:ext cx="1739489" cy="195968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21FA9AC4-04EA-49A2-85AC-1F4CAC37A7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77443" y="2551200"/>
              <a:ext cx="610389" cy="62710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62" name="Line 31">
              <a:extLst>
                <a:ext uri="{FF2B5EF4-FFF2-40B4-BE49-F238E27FC236}">
                  <a16:creationId xmlns:a16="http://schemas.microsoft.com/office/drawing/2014/main" id="{E5C5E8B3-63C3-4309-A5AF-57F91F4836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37201" y="3768656"/>
              <a:ext cx="902" cy="5747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63" name="Line 32">
              <a:extLst>
                <a:ext uri="{FF2B5EF4-FFF2-40B4-BE49-F238E27FC236}">
                  <a16:creationId xmlns:a16="http://schemas.microsoft.com/office/drawing/2014/main" id="{DA6A02AB-8FB3-461D-A996-72FE40D9A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6508" y="4973866"/>
              <a:ext cx="14892" cy="53793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64" name="Line 33">
              <a:extLst>
                <a:ext uri="{FF2B5EF4-FFF2-40B4-BE49-F238E27FC236}">
                  <a16:creationId xmlns:a16="http://schemas.microsoft.com/office/drawing/2014/main" id="{E93D9D78-D2D7-4715-A171-F50D87E87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3277" y="4361463"/>
              <a:ext cx="624865" cy="63444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65" name="Line 34">
              <a:extLst>
                <a:ext uri="{FF2B5EF4-FFF2-40B4-BE49-F238E27FC236}">
                  <a16:creationId xmlns:a16="http://schemas.microsoft.com/office/drawing/2014/main" id="{7BBD40C3-09E5-4CFF-856E-B4961C41730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5624956" y="4770548"/>
              <a:ext cx="453570" cy="4311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66" name="Line 35">
              <a:extLst>
                <a:ext uri="{FF2B5EF4-FFF2-40B4-BE49-F238E27FC236}">
                  <a16:creationId xmlns:a16="http://schemas.microsoft.com/office/drawing/2014/main" id="{215D0DB1-0E08-4DEE-857B-80A93E666A5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6857798" y="4760750"/>
              <a:ext cx="434269" cy="42378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FC2D59FB-D21E-48D7-8CFB-B10C4D5D612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>
              <a:off x="6039748" y="5251158"/>
              <a:ext cx="774104" cy="964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68" name="Line 37">
              <a:extLst>
                <a:ext uri="{FF2B5EF4-FFF2-40B4-BE49-F238E27FC236}">
                  <a16:creationId xmlns:a16="http://schemas.microsoft.com/office/drawing/2014/main" id="{F05CF386-ECF3-4ECD-A84F-9075548922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>
              <a:off x="5942582" y="4462805"/>
              <a:ext cx="421110" cy="4296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69" name="Line 38">
              <a:extLst>
                <a:ext uri="{FF2B5EF4-FFF2-40B4-BE49-F238E27FC236}">
                  <a16:creationId xmlns:a16="http://schemas.microsoft.com/office/drawing/2014/main" id="{1FEBB86D-4D04-454C-9239-AF620AD82C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6223282" y="3528595"/>
              <a:ext cx="470458" cy="44827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70" name="Line 39">
              <a:extLst>
                <a:ext uri="{FF2B5EF4-FFF2-40B4-BE49-F238E27FC236}">
                  <a16:creationId xmlns:a16="http://schemas.microsoft.com/office/drawing/2014/main" id="{6F67FD35-A6D7-4974-8F3C-46D36A01B3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5639431" y="2940688"/>
              <a:ext cx="458395" cy="4311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71" name="Line 40">
              <a:extLst>
                <a:ext uri="{FF2B5EF4-FFF2-40B4-BE49-F238E27FC236}">
                  <a16:creationId xmlns:a16="http://schemas.microsoft.com/office/drawing/2014/main" id="{203A10B9-1BFE-4708-8478-9D447C24A0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552799" y="2662147"/>
              <a:ext cx="453178" cy="41255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72" name="Line 41">
              <a:extLst>
                <a:ext uri="{FF2B5EF4-FFF2-40B4-BE49-F238E27FC236}">
                  <a16:creationId xmlns:a16="http://schemas.microsoft.com/office/drawing/2014/main" id="{48E37087-7172-42FA-969A-4B6B2FACCD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569891" y="3262098"/>
              <a:ext cx="426232" cy="38601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73" name="Line 42">
              <a:extLst>
                <a:ext uri="{FF2B5EF4-FFF2-40B4-BE49-F238E27FC236}">
                  <a16:creationId xmlns:a16="http://schemas.microsoft.com/office/drawing/2014/main" id="{AD27B9DD-131A-495D-818C-5A7F2D3DA0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7783302" y="4450419"/>
              <a:ext cx="443380" cy="41979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74" name="Line 43">
              <a:extLst>
                <a:ext uri="{FF2B5EF4-FFF2-40B4-BE49-F238E27FC236}">
                  <a16:creationId xmlns:a16="http://schemas.microsoft.com/office/drawing/2014/main" id="{70A96893-38C7-4E39-9869-8C63449ADC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550386" y="4469942"/>
              <a:ext cx="453178" cy="4101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75" name="Line 44">
              <a:extLst>
                <a:ext uri="{FF2B5EF4-FFF2-40B4-BE49-F238E27FC236}">
                  <a16:creationId xmlns:a16="http://schemas.microsoft.com/office/drawing/2014/main" id="{F76E9AFC-9A04-4845-8AA1-9BE8EC37DF6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7192473" y="2656933"/>
              <a:ext cx="409085" cy="37154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76" name="Line 45">
              <a:extLst>
                <a:ext uri="{FF2B5EF4-FFF2-40B4-BE49-F238E27FC236}">
                  <a16:creationId xmlns:a16="http://schemas.microsoft.com/office/drawing/2014/main" id="{EF042AE6-2C2A-4B06-9AF9-FC4B0669FD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7180206" y="3857520"/>
              <a:ext cx="436031" cy="40773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77" name="Line 46">
              <a:extLst>
                <a:ext uri="{FF2B5EF4-FFF2-40B4-BE49-F238E27FC236}">
                  <a16:creationId xmlns:a16="http://schemas.microsoft.com/office/drawing/2014/main" id="{F54FF9E5-5EC2-4783-8261-3856ABB7E0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207395">
              <a:off x="7477837" y="4763199"/>
              <a:ext cx="443920" cy="4286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78" name="Line 47">
              <a:extLst>
                <a:ext uri="{FF2B5EF4-FFF2-40B4-BE49-F238E27FC236}">
                  <a16:creationId xmlns:a16="http://schemas.microsoft.com/office/drawing/2014/main" id="{CE7C4026-D346-446F-ADD1-513E6123FE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7807336" y="3245210"/>
              <a:ext cx="455628" cy="41979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79" name="Line 48">
              <a:extLst>
                <a:ext uri="{FF2B5EF4-FFF2-40B4-BE49-F238E27FC236}">
                  <a16:creationId xmlns:a16="http://schemas.microsoft.com/office/drawing/2014/main" id="{9845E677-DC33-48ED-9DE7-43EF30278D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73356" y="3112161"/>
              <a:ext cx="624865" cy="63444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80" name="Line 49">
              <a:extLst>
                <a:ext uri="{FF2B5EF4-FFF2-40B4-BE49-F238E27FC236}">
                  <a16:creationId xmlns:a16="http://schemas.microsoft.com/office/drawing/2014/main" id="{AECAF138-68D2-46B3-91EF-5CCD8007F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00634" y="2516905"/>
              <a:ext cx="603152" cy="61240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81" name="Line 50">
              <a:extLst>
                <a:ext uri="{FF2B5EF4-FFF2-40B4-BE49-F238E27FC236}">
                  <a16:creationId xmlns:a16="http://schemas.microsoft.com/office/drawing/2014/main" id="{B9DA2863-7B83-4E20-8B77-9FA166C40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17522" y="3749060"/>
              <a:ext cx="617627" cy="6197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82" name="Line 51">
              <a:extLst>
                <a:ext uri="{FF2B5EF4-FFF2-40B4-BE49-F238E27FC236}">
                  <a16:creationId xmlns:a16="http://schemas.microsoft.com/office/drawing/2014/main" id="{99A87ED5-2BA0-4B57-BBCC-DAFA87F97A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7180206" y="4460125"/>
              <a:ext cx="436031" cy="40773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105" name="Line 77">
              <a:extLst>
                <a:ext uri="{FF2B5EF4-FFF2-40B4-BE49-F238E27FC236}">
                  <a16:creationId xmlns:a16="http://schemas.microsoft.com/office/drawing/2014/main" id="{300FE795-B223-49B8-AEC3-24DACF6A40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7290" y="4957851"/>
              <a:ext cx="4022" cy="5158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106" name="Line 79">
              <a:extLst>
                <a:ext uri="{FF2B5EF4-FFF2-40B4-BE49-F238E27FC236}">
                  <a16:creationId xmlns:a16="http://schemas.microsoft.com/office/drawing/2014/main" id="{76BB0510-8A09-49D1-82B4-6B709EA2DFF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7191175" y="4459644"/>
              <a:ext cx="410714" cy="39597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  <p:sp>
          <p:nvSpPr>
            <p:cNvPr id="107" name="Line 79">
              <a:extLst>
                <a:ext uri="{FF2B5EF4-FFF2-40B4-BE49-F238E27FC236}">
                  <a16:creationId xmlns:a16="http://schemas.microsoft.com/office/drawing/2014/main" id="{D97DF3D2-6F9F-44C0-8AA1-6D47AEC8C4F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 flipV="1">
              <a:off x="6672044" y="4048009"/>
              <a:ext cx="837351" cy="107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207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7600"/>
            <a:ext cx="10542269" cy="801964"/>
          </a:xfrm>
        </p:spPr>
        <p:txBody>
          <a:bodyPr>
            <a:normAutofit/>
          </a:bodyPr>
          <a:lstStyle/>
          <a:p>
            <a:r>
              <a:rPr lang="en-US" dirty="0"/>
              <a:t>Define what a stream is based on flow accumulation</a:t>
            </a:r>
          </a:p>
        </p:txBody>
      </p:sp>
      <p:sp>
        <p:nvSpPr>
          <p:cNvPr id="433" name="Text Box 128">
            <a:extLst>
              <a:ext uri="{FF2B5EF4-FFF2-40B4-BE49-F238E27FC236}">
                <a16:creationId xmlns:a16="http://schemas.microsoft.com/office/drawing/2014/main" id="{DF6AB37D-F9F4-432E-BE49-35FAC463B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495" y="5975078"/>
            <a:ext cx="51193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+mn-lt"/>
              </a:rPr>
              <a:t>Watershed</a:t>
            </a:r>
          </a:p>
        </p:txBody>
      </p:sp>
      <p:grpSp>
        <p:nvGrpSpPr>
          <p:cNvPr id="83" name="Group 112">
            <a:extLst>
              <a:ext uri="{FF2B5EF4-FFF2-40B4-BE49-F238E27FC236}">
                <a16:creationId xmlns:a16="http://schemas.microsoft.com/office/drawing/2014/main" id="{8159452A-E261-443E-9DD2-7AE31CDD47A7}"/>
              </a:ext>
            </a:extLst>
          </p:cNvPr>
          <p:cNvGrpSpPr>
            <a:grpSpLocks/>
          </p:cNvGrpSpPr>
          <p:nvPr/>
        </p:nvGrpSpPr>
        <p:grpSpPr bwMode="auto">
          <a:xfrm>
            <a:off x="4153320" y="1918456"/>
            <a:ext cx="3429000" cy="3505200"/>
            <a:chOff x="4800604" y="2133601"/>
            <a:chExt cx="3429002" cy="3505199"/>
          </a:xfrm>
        </p:grpSpPr>
        <p:grpSp>
          <p:nvGrpSpPr>
            <p:cNvPr id="84" name="Group 3">
              <a:extLst>
                <a:ext uri="{FF2B5EF4-FFF2-40B4-BE49-F238E27FC236}">
                  <a16:creationId xmlns:a16="http://schemas.microsoft.com/office/drawing/2014/main" id="{EE94DDEC-BE86-47EB-9E9C-D56D2A37A9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4" y="2133601"/>
              <a:ext cx="3429002" cy="3185086"/>
              <a:chOff x="1877" y="1152"/>
              <a:chExt cx="1971" cy="1776"/>
            </a:xfrm>
          </p:grpSpPr>
          <p:sp>
            <p:nvSpPr>
              <p:cNvPr id="136" name="Rectangle 4">
                <a:extLst>
                  <a:ext uri="{FF2B5EF4-FFF2-40B4-BE49-F238E27FC236}">
                    <a16:creationId xmlns:a16="http://schemas.microsoft.com/office/drawing/2014/main" id="{A3ECE303-302F-4647-973D-B77F9355F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152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37" name="Rectangle 5">
                <a:extLst>
                  <a:ext uri="{FF2B5EF4-FFF2-40B4-BE49-F238E27FC236}">
                    <a16:creationId xmlns:a16="http://schemas.microsoft.com/office/drawing/2014/main" id="{BD214676-0620-4BBE-80E6-041ABB614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38" name="Rectangle 6">
                <a:extLst>
                  <a:ext uri="{FF2B5EF4-FFF2-40B4-BE49-F238E27FC236}">
                    <a16:creationId xmlns:a16="http://schemas.microsoft.com/office/drawing/2014/main" id="{8C7FFD10-CED2-4D7E-B139-E6C5E73C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39" name="Rectangle 7">
                <a:extLst>
                  <a:ext uri="{FF2B5EF4-FFF2-40B4-BE49-F238E27FC236}">
                    <a16:creationId xmlns:a16="http://schemas.microsoft.com/office/drawing/2014/main" id="{3C9E245B-50AF-4856-86B7-68284241B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0" name="Rectangle 8">
                <a:extLst>
                  <a:ext uri="{FF2B5EF4-FFF2-40B4-BE49-F238E27FC236}">
                    <a16:creationId xmlns:a16="http://schemas.microsoft.com/office/drawing/2014/main" id="{B70356DB-0BEA-48DD-9BFB-BBDB2FD32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1" name="Rectangle 9">
                <a:extLst>
                  <a:ext uri="{FF2B5EF4-FFF2-40B4-BE49-F238E27FC236}">
                    <a16:creationId xmlns:a16="http://schemas.microsoft.com/office/drawing/2014/main" id="{548F7BBB-337A-4205-AEC5-50B52655B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2" name="Rectangle 10">
                <a:extLst>
                  <a:ext uri="{FF2B5EF4-FFF2-40B4-BE49-F238E27FC236}">
                    <a16:creationId xmlns:a16="http://schemas.microsoft.com/office/drawing/2014/main" id="{C87A3CF1-DB53-4606-A6C3-E074C0DE6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3" name="Rectangle 11">
                <a:extLst>
                  <a:ext uri="{FF2B5EF4-FFF2-40B4-BE49-F238E27FC236}">
                    <a16:creationId xmlns:a16="http://schemas.microsoft.com/office/drawing/2014/main" id="{3EA88854-2DF6-4F16-ACD9-BBDB79AEE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4" name="Rectangle 12">
                <a:extLst>
                  <a:ext uri="{FF2B5EF4-FFF2-40B4-BE49-F238E27FC236}">
                    <a16:creationId xmlns:a16="http://schemas.microsoft.com/office/drawing/2014/main" id="{5FE9A8E2-5692-45DC-A3BB-7E202DEB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507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5" name="Rectangle 13">
                <a:extLst>
                  <a:ext uri="{FF2B5EF4-FFF2-40B4-BE49-F238E27FC236}">
                    <a16:creationId xmlns:a16="http://schemas.microsoft.com/office/drawing/2014/main" id="{4FCB19E4-C491-4692-9C5B-E1CCB4F144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6" name="Rectangle 14">
                <a:extLst>
                  <a:ext uri="{FF2B5EF4-FFF2-40B4-BE49-F238E27FC236}">
                    <a16:creationId xmlns:a16="http://schemas.microsoft.com/office/drawing/2014/main" id="{25B2C92D-3B62-48C9-90A2-4B59DA7D4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7" name="Rectangle 15">
                <a:extLst>
                  <a:ext uri="{FF2B5EF4-FFF2-40B4-BE49-F238E27FC236}">
                    <a16:creationId xmlns:a16="http://schemas.microsoft.com/office/drawing/2014/main" id="{59DF131F-88C1-49AA-95B3-88BEB3F74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8" name="Rectangle 16">
                <a:extLst>
                  <a:ext uri="{FF2B5EF4-FFF2-40B4-BE49-F238E27FC236}">
                    <a16:creationId xmlns:a16="http://schemas.microsoft.com/office/drawing/2014/main" id="{FCB914E9-B046-401A-895E-5F6F26A99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9" name="Rectangle 17">
                <a:extLst>
                  <a:ext uri="{FF2B5EF4-FFF2-40B4-BE49-F238E27FC236}">
                    <a16:creationId xmlns:a16="http://schemas.microsoft.com/office/drawing/2014/main" id="{7033A988-F17F-4210-9018-9C946C0FE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862"/>
                <a:ext cx="395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0" name="Rectangle 18">
                <a:extLst>
                  <a:ext uri="{FF2B5EF4-FFF2-40B4-BE49-F238E27FC236}">
                    <a16:creationId xmlns:a16="http://schemas.microsoft.com/office/drawing/2014/main" id="{4F96D881-E51E-4E29-980C-6B35A2ED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1" name="Rectangle 19">
                <a:extLst>
                  <a:ext uri="{FF2B5EF4-FFF2-40B4-BE49-F238E27FC236}">
                    <a16:creationId xmlns:a16="http://schemas.microsoft.com/office/drawing/2014/main" id="{8EC54746-5A95-42D0-8314-EEF9C261C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2" name="Rectangle 20">
                <a:extLst>
                  <a:ext uri="{FF2B5EF4-FFF2-40B4-BE49-F238E27FC236}">
                    <a16:creationId xmlns:a16="http://schemas.microsoft.com/office/drawing/2014/main" id="{B2334D78-11DE-4FF5-B152-364D10709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3" name="Rectangle 21">
                <a:extLst>
                  <a:ext uri="{FF2B5EF4-FFF2-40B4-BE49-F238E27FC236}">
                    <a16:creationId xmlns:a16="http://schemas.microsoft.com/office/drawing/2014/main" id="{162FC353-FD84-4C60-B2D4-ED5FDCE93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4" name="Rectangle 22">
                <a:extLst>
                  <a:ext uri="{FF2B5EF4-FFF2-40B4-BE49-F238E27FC236}">
                    <a16:creationId xmlns:a16="http://schemas.microsoft.com/office/drawing/2014/main" id="{0E161D86-3E55-4087-A4F8-223C684635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2218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5" name="Rectangle 23">
                <a:extLst>
                  <a:ext uri="{FF2B5EF4-FFF2-40B4-BE49-F238E27FC236}">
                    <a16:creationId xmlns:a16="http://schemas.microsoft.com/office/drawing/2014/main" id="{CD4AB28E-FAF1-4CF9-B31D-EE1056A43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6" name="Rectangle 24">
                <a:extLst>
                  <a:ext uri="{FF2B5EF4-FFF2-40B4-BE49-F238E27FC236}">
                    <a16:creationId xmlns:a16="http://schemas.microsoft.com/office/drawing/2014/main" id="{AB082421-152E-4869-88A3-9F5FB34E0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7" name="Rectangle 25">
                <a:extLst>
                  <a:ext uri="{FF2B5EF4-FFF2-40B4-BE49-F238E27FC236}">
                    <a16:creationId xmlns:a16="http://schemas.microsoft.com/office/drawing/2014/main" id="{19D42BD9-D42F-4865-874B-B48794D6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8" name="Rectangle 26">
                <a:extLst>
                  <a:ext uri="{FF2B5EF4-FFF2-40B4-BE49-F238E27FC236}">
                    <a16:creationId xmlns:a16="http://schemas.microsoft.com/office/drawing/2014/main" id="{70BD5CCC-D9E3-4E62-A4DF-98F331F01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9" name="Rectangle 27">
                <a:extLst>
                  <a:ext uri="{FF2B5EF4-FFF2-40B4-BE49-F238E27FC236}">
                    <a16:creationId xmlns:a16="http://schemas.microsoft.com/office/drawing/2014/main" id="{5810BDC0-F750-4BF2-98B6-FB117F362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60" name="Rectangle 28">
                <a:extLst>
                  <a:ext uri="{FF2B5EF4-FFF2-40B4-BE49-F238E27FC236}">
                    <a16:creationId xmlns:a16="http://schemas.microsoft.com/office/drawing/2014/main" id="{69814AFA-96D2-4DE9-98EE-3E498BD04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8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</p:grpSp>
        <p:sp>
          <p:nvSpPr>
            <p:cNvPr id="85" name="Line 29">
              <a:extLst>
                <a:ext uri="{FF2B5EF4-FFF2-40B4-BE49-F238E27FC236}">
                  <a16:creationId xmlns:a16="http://schemas.microsoft.com/office/drawing/2014/main" id="{C0BC8F3B-D95D-43C3-A2F6-5D40226584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7988">
              <a:off x="5230885" y="2360742"/>
              <a:ext cx="1915034" cy="20417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30">
              <a:extLst>
                <a:ext uri="{FF2B5EF4-FFF2-40B4-BE49-F238E27FC236}">
                  <a16:creationId xmlns:a16="http://schemas.microsoft.com/office/drawing/2014/main" id="{5E816079-C32B-4DF8-BCE1-3AA48EE80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49752" y="2462828"/>
              <a:ext cx="671988" cy="6533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31">
              <a:extLst>
                <a:ext uri="{FF2B5EF4-FFF2-40B4-BE49-F238E27FC236}">
                  <a16:creationId xmlns:a16="http://schemas.microsoft.com/office/drawing/2014/main" id="{B6D57A4D-DD3B-48B3-A7BD-62A395550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3501" y="3731247"/>
              <a:ext cx="2390" cy="6248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Line 32">
              <a:extLst>
                <a:ext uri="{FF2B5EF4-FFF2-40B4-BE49-F238E27FC236}">
                  <a16:creationId xmlns:a16="http://schemas.microsoft.com/office/drawing/2014/main" id="{622AC33A-CFF5-42D6-991C-C0B6806B7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9824" y="4986907"/>
              <a:ext cx="18376" cy="6518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33">
              <a:extLst>
                <a:ext uri="{FF2B5EF4-FFF2-40B4-BE49-F238E27FC236}">
                  <a16:creationId xmlns:a16="http://schemas.microsoft.com/office/drawing/2014/main" id="{E277F16F-2474-4BE2-AD6B-8159D49D7A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0578" y="4348869"/>
              <a:ext cx="687925" cy="66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Line 34">
              <a:extLst>
                <a:ext uri="{FF2B5EF4-FFF2-40B4-BE49-F238E27FC236}">
                  <a16:creationId xmlns:a16="http://schemas.microsoft.com/office/drawing/2014/main" id="{12642916-55C1-4362-80E2-5F16C80C7E0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5241509" y="4775078"/>
              <a:ext cx="499343" cy="4491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Line 35">
              <a:extLst>
                <a:ext uri="{FF2B5EF4-FFF2-40B4-BE49-F238E27FC236}">
                  <a16:creationId xmlns:a16="http://schemas.microsoft.com/office/drawing/2014/main" id="{54EE3376-417E-446B-A4FC-F8E9396F07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6598767" y="4764870"/>
              <a:ext cx="478095" cy="4415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36">
              <a:extLst>
                <a:ext uri="{FF2B5EF4-FFF2-40B4-BE49-F238E27FC236}">
                  <a16:creationId xmlns:a16="http://schemas.microsoft.com/office/drawing/2014/main" id="{927255C2-483A-4118-AD28-A1C71855AD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>
              <a:off x="5700667" y="5284215"/>
              <a:ext cx="863571" cy="241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37">
              <a:extLst>
                <a:ext uri="{FF2B5EF4-FFF2-40B4-BE49-F238E27FC236}">
                  <a16:creationId xmlns:a16="http://schemas.microsoft.com/office/drawing/2014/main" id="{058620B8-68F9-4DEB-BB65-035CF68F45D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>
              <a:off x="5612306" y="4441960"/>
              <a:ext cx="429439" cy="4505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38">
              <a:extLst>
                <a:ext uri="{FF2B5EF4-FFF2-40B4-BE49-F238E27FC236}">
                  <a16:creationId xmlns:a16="http://schemas.microsoft.com/office/drawing/2014/main" id="{C7E41960-5285-4399-A1D6-4B867D1F34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5900217" y="3481137"/>
              <a:ext cx="517936" cy="4670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39">
              <a:extLst>
                <a:ext uri="{FF2B5EF4-FFF2-40B4-BE49-F238E27FC236}">
                  <a16:creationId xmlns:a16="http://schemas.microsoft.com/office/drawing/2014/main" id="{10D700B7-3B5D-4241-A832-8E90A580522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5270037" y="2836826"/>
              <a:ext cx="499420" cy="483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40">
              <a:extLst>
                <a:ext uri="{FF2B5EF4-FFF2-40B4-BE49-F238E27FC236}">
                  <a16:creationId xmlns:a16="http://schemas.microsoft.com/office/drawing/2014/main" id="{8E6BF4DC-2B5D-41C4-8ABA-D4FE84FBB2D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276370" y="2566237"/>
              <a:ext cx="472148" cy="454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Line 41">
              <a:extLst>
                <a:ext uri="{FF2B5EF4-FFF2-40B4-BE49-F238E27FC236}">
                  <a16:creationId xmlns:a16="http://schemas.microsoft.com/office/drawing/2014/main" id="{31DD9B7C-313B-41D7-9C8E-7BD22DDAAF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294391" y="3192086"/>
              <a:ext cx="444075" cy="4249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Line 42">
              <a:extLst>
                <a:ext uri="{FF2B5EF4-FFF2-40B4-BE49-F238E27FC236}">
                  <a16:creationId xmlns:a16="http://schemas.microsoft.com/office/drawing/2014/main" id="{FA56D108-5C2E-4B71-91A2-996DC43B29C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7630763" y="4429153"/>
              <a:ext cx="461940" cy="4621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43">
              <a:extLst>
                <a:ext uri="{FF2B5EF4-FFF2-40B4-BE49-F238E27FC236}">
                  <a16:creationId xmlns:a16="http://schemas.microsoft.com/office/drawing/2014/main" id="{745BE644-308C-49AD-80C2-A09CB37F57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273714" y="4449778"/>
              <a:ext cx="472148" cy="4515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Line 44">
              <a:extLst>
                <a:ext uri="{FF2B5EF4-FFF2-40B4-BE49-F238E27FC236}">
                  <a16:creationId xmlns:a16="http://schemas.microsoft.com/office/drawing/2014/main" id="{81AB6602-FA2F-4BFF-B7A6-B19DBA948D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979296" y="2562016"/>
              <a:ext cx="426210" cy="4090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45">
              <a:extLst>
                <a:ext uri="{FF2B5EF4-FFF2-40B4-BE49-F238E27FC236}">
                  <a16:creationId xmlns:a16="http://schemas.microsoft.com/office/drawing/2014/main" id="{A89DEB0B-2529-4881-B380-1D23F59438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966587" y="3811791"/>
              <a:ext cx="454283" cy="4488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Line 46">
              <a:extLst>
                <a:ext uri="{FF2B5EF4-FFF2-40B4-BE49-F238E27FC236}">
                  <a16:creationId xmlns:a16="http://schemas.microsoft.com/office/drawing/2014/main" id="{0AE39694-3DA0-4F15-91FD-539AFDE870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207395">
              <a:off x="7281379" y="4767422"/>
              <a:ext cx="488719" cy="4466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Line 47">
              <a:extLst>
                <a:ext uri="{FF2B5EF4-FFF2-40B4-BE49-F238E27FC236}">
                  <a16:creationId xmlns:a16="http://schemas.microsoft.com/office/drawing/2014/main" id="{0E5FB7E0-14D2-4F6E-A669-36080EB2EA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7657584" y="3173493"/>
              <a:ext cx="474700" cy="4621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48">
              <a:extLst>
                <a:ext uri="{FF2B5EF4-FFF2-40B4-BE49-F238E27FC236}">
                  <a16:creationId xmlns:a16="http://schemas.microsoft.com/office/drawing/2014/main" id="{DE4A544E-D95E-441A-9FA2-72C36CCE2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05804" y="3047271"/>
              <a:ext cx="687925" cy="66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Line 49">
              <a:extLst>
                <a:ext uri="{FF2B5EF4-FFF2-40B4-BE49-F238E27FC236}">
                  <a16:creationId xmlns:a16="http://schemas.microsoft.com/office/drawing/2014/main" id="{FDE42185-B748-4B43-9841-F832A5064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96385" y="2427098"/>
              <a:ext cx="664020" cy="6380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50">
              <a:extLst>
                <a:ext uri="{FF2B5EF4-FFF2-40B4-BE49-F238E27FC236}">
                  <a16:creationId xmlns:a16="http://schemas.microsoft.com/office/drawing/2014/main" id="{95A02A47-AE5D-4CD1-AC67-3C951ADCA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4977" y="3710831"/>
              <a:ext cx="679957" cy="6456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51">
              <a:extLst>
                <a:ext uri="{FF2B5EF4-FFF2-40B4-BE49-F238E27FC236}">
                  <a16:creationId xmlns:a16="http://schemas.microsoft.com/office/drawing/2014/main" id="{FA68AB67-BD6B-4012-899F-F4BC51D2E54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966587" y="4439621"/>
              <a:ext cx="454283" cy="4488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6C200FE-2A37-4382-9032-4535AC428BB4}"/>
              </a:ext>
            </a:extLst>
          </p:cNvPr>
          <p:cNvSpPr/>
          <p:nvPr/>
        </p:nvSpPr>
        <p:spPr>
          <a:xfrm>
            <a:off x="4140393" y="1898136"/>
            <a:ext cx="3454400" cy="3190240"/>
          </a:xfrm>
          <a:custGeom>
            <a:avLst/>
            <a:gdLst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10160 w 3444240"/>
              <a:gd name="connsiteY7" fmla="*/ 1300480 h 3190240"/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711200 w 3444240"/>
              <a:gd name="connsiteY7" fmla="*/ 1290320 h 3190240"/>
              <a:gd name="connsiteX8" fmla="*/ 10160 w 3444240"/>
              <a:gd name="connsiteY8" fmla="*/ 1300480 h 3190240"/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325120 w 3444240"/>
              <a:gd name="connsiteY7" fmla="*/ 1300480 h 3190240"/>
              <a:gd name="connsiteX8" fmla="*/ 10160 w 3444240"/>
              <a:gd name="connsiteY8" fmla="*/ 1300480 h 3190240"/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325120 w 3444240"/>
              <a:gd name="connsiteY7" fmla="*/ 1300480 h 3190240"/>
              <a:gd name="connsiteX8" fmla="*/ 132080 w 3444240"/>
              <a:gd name="connsiteY8" fmla="*/ 751840 h 3190240"/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325120 w 3444240"/>
              <a:gd name="connsiteY7" fmla="*/ 1300480 h 3190240"/>
              <a:gd name="connsiteX8" fmla="*/ 0 w 3444240"/>
              <a:gd name="connsiteY8" fmla="*/ 10160 h 3190240"/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30480 w 3444240"/>
              <a:gd name="connsiteY7" fmla="*/ 1300480 h 3190240"/>
              <a:gd name="connsiteX8" fmla="*/ 0 w 3444240"/>
              <a:gd name="connsiteY8" fmla="*/ 10160 h 3190240"/>
              <a:gd name="connsiteX0" fmla="*/ 10160 w 3454400"/>
              <a:gd name="connsiteY0" fmla="*/ 0 h 3190240"/>
              <a:gd name="connsiteX1" fmla="*/ 3454400 w 3454400"/>
              <a:gd name="connsiteY1" fmla="*/ 20320 h 3190240"/>
              <a:gd name="connsiteX2" fmla="*/ 3454400 w 3454400"/>
              <a:gd name="connsiteY2" fmla="*/ 3190240 h 3190240"/>
              <a:gd name="connsiteX3" fmla="*/ 1402080 w 3454400"/>
              <a:gd name="connsiteY3" fmla="*/ 3190240 h 3190240"/>
              <a:gd name="connsiteX4" fmla="*/ 1381760 w 3454400"/>
              <a:gd name="connsiteY4" fmla="*/ 1940560 h 3190240"/>
              <a:gd name="connsiteX5" fmla="*/ 711200 w 3454400"/>
              <a:gd name="connsiteY5" fmla="*/ 1920240 h 3190240"/>
              <a:gd name="connsiteX6" fmla="*/ 711200 w 3454400"/>
              <a:gd name="connsiteY6" fmla="*/ 1300480 h 3190240"/>
              <a:gd name="connsiteX7" fmla="*/ 0 w 3454400"/>
              <a:gd name="connsiteY7" fmla="*/ 1310640 h 3190240"/>
              <a:gd name="connsiteX8" fmla="*/ 10160 w 3454400"/>
              <a:gd name="connsiteY8" fmla="*/ 10160 h 31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4400" h="3190240">
                <a:moveTo>
                  <a:pt x="10160" y="0"/>
                </a:moveTo>
                <a:lnTo>
                  <a:pt x="3454400" y="20320"/>
                </a:lnTo>
                <a:lnTo>
                  <a:pt x="3454400" y="3190240"/>
                </a:lnTo>
                <a:lnTo>
                  <a:pt x="1402080" y="3190240"/>
                </a:lnTo>
                <a:lnTo>
                  <a:pt x="1381760" y="1940560"/>
                </a:lnTo>
                <a:lnTo>
                  <a:pt x="711200" y="1920240"/>
                </a:lnTo>
                <a:lnTo>
                  <a:pt x="711200" y="1300480"/>
                </a:lnTo>
                <a:lnTo>
                  <a:pt x="0" y="1310640"/>
                </a:lnTo>
                <a:cubicBezTo>
                  <a:pt x="3387" y="877147"/>
                  <a:pt x="6773" y="443653"/>
                  <a:pt x="10160" y="10160"/>
                </a:cubicBezTo>
              </a:path>
            </a:pathLst>
          </a:cu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D863B06-C483-44A8-B835-78928B777321}"/>
              </a:ext>
            </a:extLst>
          </p:cNvPr>
          <p:cNvSpPr txBox="1"/>
          <p:nvPr/>
        </p:nvSpPr>
        <p:spPr>
          <a:xfrm>
            <a:off x="8041360" y="3830225"/>
            <a:ext cx="154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Watershed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A11B3C5-F4B4-4B92-B0D2-4A625E793421}"/>
              </a:ext>
            </a:extLst>
          </p:cNvPr>
          <p:cNvSpPr/>
          <p:nvPr/>
        </p:nvSpPr>
        <p:spPr>
          <a:xfrm>
            <a:off x="6211416" y="4466884"/>
            <a:ext cx="685452" cy="628175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4515AE9-98EE-450A-86DB-289BD92DC462}"/>
              </a:ext>
            </a:extLst>
          </p:cNvPr>
          <p:cNvCxnSpPr>
            <a:cxnSpLocks/>
            <a:stCxn id="162" idx="1"/>
          </p:cNvCxnSpPr>
          <p:nvPr/>
        </p:nvCxnSpPr>
        <p:spPr>
          <a:xfrm flipH="1">
            <a:off x="7633551" y="4061058"/>
            <a:ext cx="4078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F56F6691-4193-4D66-A607-A0CC91A2CCC7}"/>
              </a:ext>
            </a:extLst>
          </p:cNvPr>
          <p:cNvSpPr txBox="1"/>
          <p:nvPr/>
        </p:nvSpPr>
        <p:spPr>
          <a:xfrm>
            <a:off x="7348411" y="5432412"/>
            <a:ext cx="978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Outlet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E5AD829-4D43-497E-826A-C3B2D87DCB49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6736467" y="5095059"/>
            <a:ext cx="611944" cy="568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6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FC9-C812-4123-8996-A4ADC628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99345"/>
          </a:xfrm>
        </p:spPr>
        <p:txBody>
          <a:bodyPr/>
          <a:lstStyle/>
          <a:p>
            <a:r>
              <a:rPr lang="en-US" dirty="0"/>
              <a:t>Terrain analysis using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DC5D-5C20-4C94-9C63-320E6B41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7600"/>
            <a:ext cx="10542269" cy="801964"/>
          </a:xfrm>
        </p:spPr>
        <p:txBody>
          <a:bodyPr>
            <a:normAutofit/>
          </a:bodyPr>
          <a:lstStyle/>
          <a:p>
            <a:r>
              <a:rPr lang="en-US" dirty="0"/>
              <a:t>Define what a stream is based on flow accumulation</a:t>
            </a:r>
          </a:p>
        </p:txBody>
      </p:sp>
      <p:sp>
        <p:nvSpPr>
          <p:cNvPr id="433" name="Text Box 128">
            <a:extLst>
              <a:ext uri="{FF2B5EF4-FFF2-40B4-BE49-F238E27FC236}">
                <a16:creationId xmlns:a16="http://schemas.microsoft.com/office/drawing/2014/main" id="{DF6AB37D-F9F4-432E-BE49-35FAC463B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495" y="5975078"/>
            <a:ext cx="51193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+mn-lt"/>
              </a:rPr>
              <a:t>This process is repeated on the raster dataset using GIS</a:t>
            </a:r>
          </a:p>
        </p:txBody>
      </p:sp>
      <p:grpSp>
        <p:nvGrpSpPr>
          <p:cNvPr id="83" name="Group 112">
            <a:extLst>
              <a:ext uri="{FF2B5EF4-FFF2-40B4-BE49-F238E27FC236}">
                <a16:creationId xmlns:a16="http://schemas.microsoft.com/office/drawing/2014/main" id="{8159452A-E261-443E-9DD2-7AE31CDD47A7}"/>
              </a:ext>
            </a:extLst>
          </p:cNvPr>
          <p:cNvGrpSpPr>
            <a:grpSpLocks/>
          </p:cNvGrpSpPr>
          <p:nvPr/>
        </p:nvGrpSpPr>
        <p:grpSpPr bwMode="auto">
          <a:xfrm>
            <a:off x="4153320" y="1918456"/>
            <a:ext cx="3429000" cy="3505200"/>
            <a:chOff x="4800604" y="2133601"/>
            <a:chExt cx="3429002" cy="3505199"/>
          </a:xfrm>
        </p:grpSpPr>
        <p:grpSp>
          <p:nvGrpSpPr>
            <p:cNvPr id="84" name="Group 3">
              <a:extLst>
                <a:ext uri="{FF2B5EF4-FFF2-40B4-BE49-F238E27FC236}">
                  <a16:creationId xmlns:a16="http://schemas.microsoft.com/office/drawing/2014/main" id="{EE94DDEC-BE86-47EB-9E9C-D56D2A37A9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4" y="2133601"/>
              <a:ext cx="3429002" cy="3185086"/>
              <a:chOff x="1877" y="1152"/>
              <a:chExt cx="1971" cy="1776"/>
            </a:xfrm>
          </p:grpSpPr>
          <p:sp>
            <p:nvSpPr>
              <p:cNvPr id="136" name="Rectangle 4">
                <a:extLst>
                  <a:ext uri="{FF2B5EF4-FFF2-40B4-BE49-F238E27FC236}">
                    <a16:creationId xmlns:a16="http://schemas.microsoft.com/office/drawing/2014/main" id="{A3ECE303-302F-4647-973D-B77F9355F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152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37" name="Rectangle 5">
                <a:extLst>
                  <a:ext uri="{FF2B5EF4-FFF2-40B4-BE49-F238E27FC236}">
                    <a16:creationId xmlns:a16="http://schemas.microsoft.com/office/drawing/2014/main" id="{BD214676-0620-4BBE-80E6-041ABB614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38" name="Rectangle 6">
                <a:extLst>
                  <a:ext uri="{FF2B5EF4-FFF2-40B4-BE49-F238E27FC236}">
                    <a16:creationId xmlns:a16="http://schemas.microsoft.com/office/drawing/2014/main" id="{8C7FFD10-CED2-4D7E-B139-E6C5E73C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39" name="Rectangle 7">
                <a:extLst>
                  <a:ext uri="{FF2B5EF4-FFF2-40B4-BE49-F238E27FC236}">
                    <a16:creationId xmlns:a16="http://schemas.microsoft.com/office/drawing/2014/main" id="{3C9E245B-50AF-4856-86B7-68284241B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0" name="Rectangle 8">
                <a:extLst>
                  <a:ext uri="{FF2B5EF4-FFF2-40B4-BE49-F238E27FC236}">
                    <a16:creationId xmlns:a16="http://schemas.microsoft.com/office/drawing/2014/main" id="{B70356DB-0BEA-48DD-9BFB-BBDB2FD32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152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1" name="Rectangle 9">
                <a:extLst>
                  <a:ext uri="{FF2B5EF4-FFF2-40B4-BE49-F238E27FC236}">
                    <a16:creationId xmlns:a16="http://schemas.microsoft.com/office/drawing/2014/main" id="{548F7BBB-337A-4205-AEC5-50B52655B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2" name="Rectangle 10">
                <a:extLst>
                  <a:ext uri="{FF2B5EF4-FFF2-40B4-BE49-F238E27FC236}">
                    <a16:creationId xmlns:a16="http://schemas.microsoft.com/office/drawing/2014/main" id="{C87A3CF1-DB53-4606-A6C3-E074C0DE6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3" name="Rectangle 11">
                <a:extLst>
                  <a:ext uri="{FF2B5EF4-FFF2-40B4-BE49-F238E27FC236}">
                    <a16:creationId xmlns:a16="http://schemas.microsoft.com/office/drawing/2014/main" id="{3EA88854-2DF6-4F16-ACD9-BBDB79AEE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4" name="Rectangle 12">
                <a:extLst>
                  <a:ext uri="{FF2B5EF4-FFF2-40B4-BE49-F238E27FC236}">
                    <a16:creationId xmlns:a16="http://schemas.microsoft.com/office/drawing/2014/main" id="{5FE9A8E2-5692-45DC-A3BB-7E202DEB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507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5" name="Rectangle 13">
                <a:extLst>
                  <a:ext uri="{FF2B5EF4-FFF2-40B4-BE49-F238E27FC236}">
                    <a16:creationId xmlns:a16="http://schemas.microsoft.com/office/drawing/2014/main" id="{4FCB19E4-C491-4692-9C5B-E1CCB4F144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6" name="Rectangle 14">
                <a:extLst>
                  <a:ext uri="{FF2B5EF4-FFF2-40B4-BE49-F238E27FC236}">
                    <a16:creationId xmlns:a16="http://schemas.microsoft.com/office/drawing/2014/main" id="{25B2C92D-3B62-48C9-90A2-4B59DA7D4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7" name="Rectangle 15">
                <a:extLst>
                  <a:ext uri="{FF2B5EF4-FFF2-40B4-BE49-F238E27FC236}">
                    <a16:creationId xmlns:a16="http://schemas.microsoft.com/office/drawing/2014/main" id="{59DF131F-88C1-49AA-95B3-88BEB3F74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8" name="Rectangle 16">
                <a:extLst>
                  <a:ext uri="{FF2B5EF4-FFF2-40B4-BE49-F238E27FC236}">
                    <a16:creationId xmlns:a16="http://schemas.microsoft.com/office/drawing/2014/main" id="{FCB914E9-B046-401A-895E-5F6F26A99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507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49" name="Rectangle 17">
                <a:extLst>
                  <a:ext uri="{FF2B5EF4-FFF2-40B4-BE49-F238E27FC236}">
                    <a16:creationId xmlns:a16="http://schemas.microsoft.com/office/drawing/2014/main" id="{7033A988-F17F-4210-9018-9C946C0FE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862"/>
                <a:ext cx="395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0" name="Rectangle 18">
                <a:extLst>
                  <a:ext uri="{FF2B5EF4-FFF2-40B4-BE49-F238E27FC236}">
                    <a16:creationId xmlns:a16="http://schemas.microsoft.com/office/drawing/2014/main" id="{4F96D881-E51E-4E29-980C-6B35A2ED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1" name="Rectangle 19">
                <a:extLst>
                  <a:ext uri="{FF2B5EF4-FFF2-40B4-BE49-F238E27FC236}">
                    <a16:creationId xmlns:a16="http://schemas.microsoft.com/office/drawing/2014/main" id="{8EC54746-5A95-42D0-8314-EEF9C261C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2" name="Rectangle 20">
                <a:extLst>
                  <a:ext uri="{FF2B5EF4-FFF2-40B4-BE49-F238E27FC236}">
                    <a16:creationId xmlns:a16="http://schemas.microsoft.com/office/drawing/2014/main" id="{B2334D78-11DE-4FF5-B152-364D10709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3" name="Rectangle 21">
                <a:extLst>
                  <a:ext uri="{FF2B5EF4-FFF2-40B4-BE49-F238E27FC236}">
                    <a16:creationId xmlns:a16="http://schemas.microsoft.com/office/drawing/2014/main" id="{162FC353-FD84-4C60-B2D4-ED5FDCE93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862"/>
                <a:ext cx="394" cy="356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4" name="Rectangle 22">
                <a:extLst>
                  <a:ext uri="{FF2B5EF4-FFF2-40B4-BE49-F238E27FC236}">
                    <a16:creationId xmlns:a16="http://schemas.microsoft.com/office/drawing/2014/main" id="{0E161D86-3E55-4087-A4F8-223C684635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2218"/>
                <a:ext cx="395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5" name="Rectangle 23">
                <a:extLst>
                  <a:ext uri="{FF2B5EF4-FFF2-40B4-BE49-F238E27FC236}">
                    <a16:creationId xmlns:a16="http://schemas.microsoft.com/office/drawing/2014/main" id="{CD4AB28E-FAF1-4CF9-B31D-EE1056A43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6" name="Rectangle 24">
                <a:extLst>
                  <a:ext uri="{FF2B5EF4-FFF2-40B4-BE49-F238E27FC236}">
                    <a16:creationId xmlns:a16="http://schemas.microsoft.com/office/drawing/2014/main" id="{AB082421-152E-4869-88A3-9F5FB34E0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7" name="Rectangle 25">
                <a:extLst>
                  <a:ext uri="{FF2B5EF4-FFF2-40B4-BE49-F238E27FC236}">
                    <a16:creationId xmlns:a16="http://schemas.microsoft.com/office/drawing/2014/main" id="{19D42BD9-D42F-4865-874B-B48794D6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8" name="Rectangle 26">
                <a:extLst>
                  <a:ext uri="{FF2B5EF4-FFF2-40B4-BE49-F238E27FC236}">
                    <a16:creationId xmlns:a16="http://schemas.microsoft.com/office/drawing/2014/main" id="{70BD5CCC-D9E3-4E62-A4DF-98F331F01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2218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59" name="Rectangle 27">
                <a:extLst>
                  <a:ext uri="{FF2B5EF4-FFF2-40B4-BE49-F238E27FC236}">
                    <a16:creationId xmlns:a16="http://schemas.microsoft.com/office/drawing/2014/main" id="{5810BDC0-F750-4BF2-98B6-FB117F362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60" name="Rectangle 28">
                <a:extLst>
                  <a:ext uri="{FF2B5EF4-FFF2-40B4-BE49-F238E27FC236}">
                    <a16:creationId xmlns:a16="http://schemas.microsoft.com/office/drawing/2014/main" id="{69814AFA-96D2-4DE9-98EE-3E498BD04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8" y="2573"/>
                <a:ext cx="394" cy="355"/>
              </a:xfrm>
              <a:prstGeom prst="rect">
                <a:avLst/>
              </a:prstGeom>
              <a:noFill/>
              <a:ln w="38100">
                <a:solidFill>
                  <a:srgbClr val="00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400" b="1"/>
              </a:p>
            </p:txBody>
          </p:sp>
        </p:grpSp>
        <p:sp>
          <p:nvSpPr>
            <p:cNvPr id="85" name="Line 29">
              <a:extLst>
                <a:ext uri="{FF2B5EF4-FFF2-40B4-BE49-F238E27FC236}">
                  <a16:creationId xmlns:a16="http://schemas.microsoft.com/office/drawing/2014/main" id="{C0BC8F3B-D95D-43C3-A2F6-5D40226584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7988">
              <a:off x="5230885" y="2360742"/>
              <a:ext cx="1915034" cy="20417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30">
              <a:extLst>
                <a:ext uri="{FF2B5EF4-FFF2-40B4-BE49-F238E27FC236}">
                  <a16:creationId xmlns:a16="http://schemas.microsoft.com/office/drawing/2014/main" id="{5E816079-C32B-4DF8-BCE1-3AA48EE80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49752" y="2462828"/>
              <a:ext cx="671988" cy="6533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31">
              <a:extLst>
                <a:ext uri="{FF2B5EF4-FFF2-40B4-BE49-F238E27FC236}">
                  <a16:creationId xmlns:a16="http://schemas.microsoft.com/office/drawing/2014/main" id="{B6D57A4D-DD3B-48B3-A7BD-62A395550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3501" y="3731247"/>
              <a:ext cx="2390" cy="6248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Line 32">
              <a:extLst>
                <a:ext uri="{FF2B5EF4-FFF2-40B4-BE49-F238E27FC236}">
                  <a16:creationId xmlns:a16="http://schemas.microsoft.com/office/drawing/2014/main" id="{622AC33A-CFF5-42D6-991C-C0B6806B7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9824" y="4986907"/>
              <a:ext cx="18376" cy="6518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33">
              <a:extLst>
                <a:ext uri="{FF2B5EF4-FFF2-40B4-BE49-F238E27FC236}">
                  <a16:creationId xmlns:a16="http://schemas.microsoft.com/office/drawing/2014/main" id="{E277F16F-2474-4BE2-AD6B-8159D49D7A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0578" y="4348869"/>
              <a:ext cx="687925" cy="66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Line 34">
              <a:extLst>
                <a:ext uri="{FF2B5EF4-FFF2-40B4-BE49-F238E27FC236}">
                  <a16:creationId xmlns:a16="http://schemas.microsoft.com/office/drawing/2014/main" id="{12642916-55C1-4362-80E2-5F16C80C7E0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5241509" y="4775078"/>
              <a:ext cx="499343" cy="4491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Line 35">
              <a:extLst>
                <a:ext uri="{FF2B5EF4-FFF2-40B4-BE49-F238E27FC236}">
                  <a16:creationId xmlns:a16="http://schemas.microsoft.com/office/drawing/2014/main" id="{54EE3376-417E-446B-A4FC-F8E9396F07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6598767" y="4764870"/>
              <a:ext cx="478095" cy="4415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36">
              <a:extLst>
                <a:ext uri="{FF2B5EF4-FFF2-40B4-BE49-F238E27FC236}">
                  <a16:creationId xmlns:a16="http://schemas.microsoft.com/office/drawing/2014/main" id="{927255C2-483A-4118-AD28-A1C71855AD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>
              <a:off x="5700667" y="5284215"/>
              <a:ext cx="863571" cy="241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37">
              <a:extLst>
                <a:ext uri="{FF2B5EF4-FFF2-40B4-BE49-F238E27FC236}">
                  <a16:creationId xmlns:a16="http://schemas.microsoft.com/office/drawing/2014/main" id="{058620B8-68F9-4DEB-BB65-035CF68F45D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>
              <a:off x="5612306" y="4441960"/>
              <a:ext cx="429439" cy="4505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38">
              <a:extLst>
                <a:ext uri="{FF2B5EF4-FFF2-40B4-BE49-F238E27FC236}">
                  <a16:creationId xmlns:a16="http://schemas.microsoft.com/office/drawing/2014/main" id="{C7E41960-5285-4399-A1D6-4B867D1F34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5900217" y="3481137"/>
              <a:ext cx="517936" cy="4670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39">
              <a:extLst>
                <a:ext uri="{FF2B5EF4-FFF2-40B4-BE49-F238E27FC236}">
                  <a16:creationId xmlns:a16="http://schemas.microsoft.com/office/drawing/2014/main" id="{10D700B7-3B5D-4241-A832-8E90A580522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592605" flipV="1">
              <a:off x="5270037" y="2836826"/>
              <a:ext cx="499420" cy="483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40">
              <a:extLst>
                <a:ext uri="{FF2B5EF4-FFF2-40B4-BE49-F238E27FC236}">
                  <a16:creationId xmlns:a16="http://schemas.microsoft.com/office/drawing/2014/main" id="{8E6BF4DC-2B5D-41C4-8ABA-D4FE84FBB2D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276370" y="2566237"/>
              <a:ext cx="472148" cy="454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Line 41">
              <a:extLst>
                <a:ext uri="{FF2B5EF4-FFF2-40B4-BE49-F238E27FC236}">
                  <a16:creationId xmlns:a16="http://schemas.microsoft.com/office/drawing/2014/main" id="{31DD9B7C-313B-41D7-9C8E-7BD22DDAAF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294391" y="3192086"/>
              <a:ext cx="444075" cy="4249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Line 42">
              <a:extLst>
                <a:ext uri="{FF2B5EF4-FFF2-40B4-BE49-F238E27FC236}">
                  <a16:creationId xmlns:a16="http://schemas.microsoft.com/office/drawing/2014/main" id="{FA56D108-5C2E-4B71-91A2-996DC43B29C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7630763" y="4429153"/>
              <a:ext cx="461940" cy="4621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43">
              <a:extLst>
                <a:ext uri="{FF2B5EF4-FFF2-40B4-BE49-F238E27FC236}">
                  <a16:creationId xmlns:a16="http://schemas.microsoft.com/office/drawing/2014/main" id="{745BE644-308C-49AD-80C2-A09CB37F57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273714" y="4449778"/>
              <a:ext cx="472148" cy="4515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Line 44">
              <a:extLst>
                <a:ext uri="{FF2B5EF4-FFF2-40B4-BE49-F238E27FC236}">
                  <a16:creationId xmlns:a16="http://schemas.microsoft.com/office/drawing/2014/main" id="{81AB6602-FA2F-4BFF-B7A6-B19DBA948D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979296" y="2562016"/>
              <a:ext cx="426210" cy="4090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45">
              <a:extLst>
                <a:ext uri="{FF2B5EF4-FFF2-40B4-BE49-F238E27FC236}">
                  <a16:creationId xmlns:a16="http://schemas.microsoft.com/office/drawing/2014/main" id="{A89DEB0B-2529-4881-B380-1D23F59438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966587" y="3811791"/>
              <a:ext cx="454283" cy="4488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Line 46">
              <a:extLst>
                <a:ext uri="{FF2B5EF4-FFF2-40B4-BE49-F238E27FC236}">
                  <a16:creationId xmlns:a16="http://schemas.microsoft.com/office/drawing/2014/main" id="{0AE39694-3DA0-4F15-91FD-539AFDE870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207395">
              <a:off x="7281379" y="4767422"/>
              <a:ext cx="488719" cy="4466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Line 47">
              <a:extLst>
                <a:ext uri="{FF2B5EF4-FFF2-40B4-BE49-F238E27FC236}">
                  <a16:creationId xmlns:a16="http://schemas.microsoft.com/office/drawing/2014/main" id="{0E5FB7E0-14D2-4F6E-A669-36080EB2EA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7657584" y="3173493"/>
              <a:ext cx="474700" cy="4621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48">
              <a:extLst>
                <a:ext uri="{FF2B5EF4-FFF2-40B4-BE49-F238E27FC236}">
                  <a16:creationId xmlns:a16="http://schemas.microsoft.com/office/drawing/2014/main" id="{DE4A544E-D95E-441A-9FA2-72C36CCE2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05804" y="3047271"/>
              <a:ext cx="687925" cy="66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Line 49">
              <a:extLst>
                <a:ext uri="{FF2B5EF4-FFF2-40B4-BE49-F238E27FC236}">
                  <a16:creationId xmlns:a16="http://schemas.microsoft.com/office/drawing/2014/main" id="{FDE42185-B748-4B43-9841-F832A5064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96385" y="2427098"/>
              <a:ext cx="664020" cy="6380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50">
              <a:extLst>
                <a:ext uri="{FF2B5EF4-FFF2-40B4-BE49-F238E27FC236}">
                  <a16:creationId xmlns:a16="http://schemas.microsoft.com/office/drawing/2014/main" id="{95A02A47-AE5D-4CD1-AC67-3C951ADCA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4977" y="3710831"/>
              <a:ext cx="679957" cy="6456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51">
              <a:extLst>
                <a:ext uri="{FF2B5EF4-FFF2-40B4-BE49-F238E27FC236}">
                  <a16:creationId xmlns:a16="http://schemas.microsoft.com/office/drawing/2014/main" id="{FA68AB67-BD6B-4012-899F-F4BC51D2E54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807395">
              <a:off x="6966587" y="4439621"/>
              <a:ext cx="454283" cy="4488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6C200FE-2A37-4382-9032-4535AC428BB4}"/>
              </a:ext>
            </a:extLst>
          </p:cNvPr>
          <p:cNvSpPr/>
          <p:nvPr/>
        </p:nvSpPr>
        <p:spPr>
          <a:xfrm>
            <a:off x="4140393" y="1898136"/>
            <a:ext cx="3454400" cy="3190240"/>
          </a:xfrm>
          <a:custGeom>
            <a:avLst/>
            <a:gdLst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10160 w 3444240"/>
              <a:gd name="connsiteY7" fmla="*/ 1300480 h 3190240"/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711200 w 3444240"/>
              <a:gd name="connsiteY7" fmla="*/ 1290320 h 3190240"/>
              <a:gd name="connsiteX8" fmla="*/ 10160 w 3444240"/>
              <a:gd name="connsiteY8" fmla="*/ 1300480 h 3190240"/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325120 w 3444240"/>
              <a:gd name="connsiteY7" fmla="*/ 1300480 h 3190240"/>
              <a:gd name="connsiteX8" fmla="*/ 10160 w 3444240"/>
              <a:gd name="connsiteY8" fmla="*/ 1300480 h 3190240"/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325120 w 3444240"/>
              <a:gd name="connsiteY7" fmla="*/ 1300480 h 3190240"/>
              <a:gd name="connsiteX8" fmla="*/ 132080 w 3444240"/>
              <a:gd name="connsiteY8" fmla="*/ 751840 h 3190240"/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325120 w 3444240"/>
              <a:gd name="connsiteY7" fmla="*/ 1300480 h 3190240"/>
              <a:gd name="connsiteX8" fmla="*/ 0 w 3444240"/>
              <a:gd name="connsiteY8" fmla="*/ 10160 h 3190240"/>
              <a:gd name="connsiteX0" fmla="*/ 0 w 3444240"/>
              <a:gd name="connsiteY0" fmla="*/ 0 h 3190240"/>
              <a:gd name="connsiteX1" fmla="*/ 3444240 w 3444240"/>
              <a:gd name="connsiteY1" fmla="*/ 20320 h 3190240"/>
              <a:gd name="connsiteX2" fmla="*/ 3444240 w 3444240"/>
              <a:gd name="connsiteY2" fmla="*/ 3190240 h 3190240"/>
              <a:gd name="connsiteX3" fmla="*/ 1391920 w 3444240"/>
              <a:gd name="connsiteY3" fmla="*/ 3190240 h 3190240"/>
              <a:gd name="connsiteX4" fmla="*/ 1371600 w 3444240"/>
              <a:gd name="connsiteY4" fmla="*/ 1940560 h 3190240"/>
              <a:gd name="connsiteX5" fmla="*/ 701040 w 3444240"/>
              <a:gd name="connsiteY5" fmla="*/ 1920240 h 3190240"/>
              <a:gd name="connsiteX6" fmla="*/ 701040 w 3444240"/>
              <a:gd name="connsiteY6" fmla="*/ 1300480 h 3190240"/>
              <a:gd name="connsiteX7" fmla="*/ 30480 w 3444240"/>
              <a:gd name="connsiteY7" fmla="*/ 1300480 h 3190240"/>
              <a:gd name="connsiteX8" fmla="*/ 0 w 3444240"/>
              <a:gd name="connsiteY8" fmla="*/ 10160 h 3190240"/>
              <a:gd name="connsiteX0" fmla="*/ 10160 w 3454400"/>
              <a:gd name="connsiteY0" fmla="*/ 0 h 3190240"/>
              <a:gd name="connsiteX1" fmla="*/ 3454400 w 3454400"/>
              <a:gd name="connsiteY1" fmla="*/ 20320 h 3190240"/>
              <a:gd name="connsiteX2" fmla="*/ 3454400 w 3454400"/>
              <a:gd name="connsiteY2" fmla="*/ 3190240 h 3190240"/>
              <a:gd name="connsiteX3" fmla="*/ 1402080 w 3454400"/>
              <a:gd name="connsiteY3" fmla="*/ 3190240 h 3190240"/>
              <a:gd name="connsiteX4" fmla="*/ 1381760 w 3454400"/>
              <a:gd name="connsiteY4" fmla="*/ 1940560 h 3190240"/>
              <a:gd name="connsiteX5" fmla="*/ 711200 w 3454400"/>
              <a:gd name="connsiteY5" fmla="*/ 1920240 h 3190240"/>
              <a:gd name="connsiteX6" fmla="*/ 711200 w 3454400"/>
              <a:gd name="connsiteY6" fmla="*/ 1300480 h 3190240"/>
              <a:gd name="connsiteX7" fmla="*/ 0 w 3454400"/>
              <a:gd name="connsiteY7" fmla="*/ 1310640 h 3190240"/>
              <a:gd name="connsiteX8" fmla="*/ 10160 w 3454400"/>
              <a:gd name="connsiteY8" fmla="*/ 10160 h 31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4400" h="3190240">
                <a:moveTo>
                  <a:pt x="10160" y="0"/>
                </a:moveTo>
                <a:lnTo>
                  <a:pt x="3454400" y="20320"/>
                </a:lnTo>
                <a:lnTo>
                  <a:pt x="3454400" y="3190240"/>
                </a:lnTo>
                <a:lnTo>
                  <a:pt x="1402080" y="3190240"/>
                </a:lnTo>
                <a:lnTo>
                  <a:pt x="1381760" y="1940560"/>
                </a:lnTo>
                <a:lnTo>
                  <a:pt x="711200" y="1920240"/>
                </a:lnTo>
                <a:lnTo>
                  <a:pt x="711200" y="1300480"/>
                </a:lnTo>
                <a:lnTo>
                  <a:pt x="0" y="1310640"/>
                </a:lnTo>
                <a:cubicBezTo>
                  <a:pt x="3387" y="877147"/>
                  <a:pt x="6773" y="443653"/>
                  <a:pt x="10160" y="10160"/>
                </a:cubicBezTo>
              </a:path>
            </a:pathLst>
          </a:cu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D863B06-C483-44A8-B835-78928B777321}"/>
              </a:ext>
            </a:extLst>
          </p:cNvPr>
          <p:cNvSpPr txBox="1"/>
          <p:nvPr/>
        </p:nvSpPr>
        <p:spPr>
          <a:xfrm>
            <a:off x="8041360" y="3830225"/>
            <a:ext cx="154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Watershed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A11B3C5-F4B4-4B92-B0D2-4A625E793421}"/>
              </a:ext>
            </a:extLst>
          </p:cNvPr>
          <p:cNvSpPr/>
          <p:nvPr/>
        </p:nvSpPr>
        <p:spPr>
          <a:xfrm>
            <a:off x="6211416" y="4466884"/>
            <a:ext cx="685452" cy="628175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4515AE9-98EE-450A-86DB-289BD92DC462}"/>
              </a:ext>
            </a:extLst>
          </p:cNvPr>
          <p:cNvCxnSpPr>
            <a:cxnSpLocks/>
            <a:stCxn id="162" idx="1"/>
          </p:cNvCxnSpPr>
          <p:nvPr/>
        </p:nvCxnSpPr>
        <p:spPr>
          <a:xfrm flipH="1">
            <a:off x="7633551" y="4061058"/>
            <a:ext cx="4078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F56F6691-4193-4D66-A607-A0CC91A2CCC7}"/>
              </a:ext>
            </a:extLst>
          </p:cNvPr>
          <p:cNvSpPr txBox="1"/>
          <p:nvPr/>
        </p:nvSpPr>
        <p:spPr>
          <a:xfrm>
            <a:off x="7348411" y="5432412"/>
            <a:ext cx="978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Outlet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E5AD829-4D43-497E-826A-C3B2D87DCB49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6736467" y="5095059"/>
            <a:ext cx="611944" cy="568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36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6EE9F-4482-4D6A-AF20-9C428155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D4E4A-9A74-424C-B760-AAA36AFBA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87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7F0-BCEB-4254-9507-A553A753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23467"/>
          </a:xfrm>
        </p:spPr>
        <p:txBody>
          <a:bodyPr/>
          <a:lstStyle/>
          <a:p>
            <a:r>
              <a:rPr lang="en-US" dirty="0"/>
              <a:t>GIS Demo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BA8197-6843-4623-964E-7CFD50BA2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1" y="2243896"/>
            <a:ext cx="5633999" cy="35311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C43F8D7-1D11-4A1E-AFDF-CD2339C0A0FF}"/>
              </a:ext>
            </a:extLst>
          </p:cNvPr>
          <p:cNvSpPr txBox="1"/>
          <p:nvPr/>
        </p:nvSpPr>
        <p:spPr>
          <a:xfrm>
            <a:off x="462001" y="104172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Elevation</a:t>
            </a:r>
          </a:p>
        </p:txBody>
      </p:sp>
    </p:spTree>
    <p:extLst>
      <p:ext uri="{BB962C8B-B14F-4D97-AF65-F5344CB8AC3E}">
        <p14:creationId xmlns:p14="http://schemas.microsoft.com/office/powerpoint/2010/main" val="328950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521E9-0C90-4E89-A1F8-976C6671F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23039" cy="1325563"/>
          </a:xfrm>
        </p:spPr>
        <p:txBody>
          <a:bodyPr/>
          <a:lstStyle/>
          <a:p>
            <a:r>
              <a:rPr lang="en-US" dirty="0"/>
              <a:t>How to delineate a watershed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84631-2FCF-45DA-9432-DC3CBC381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154" cy="4351338"/>
          </a:xfrm>
        </p:spPr>
        <p:txBody>
          <a:bodyPr>
            <a:normAutofit/>
          </a:bodyPr>
          <a:lstStyle/>
          <a:p>
            <a:r>
              <a:rPr lang="en-US" dirty="0"/>
              <a:t>Step 1: Draw a circle at downstream outlet</a:t>
            </a:r>
          </a:p>
          <a:p>
            <a:endParaRPr lang="en-US" dirty="0"/>
          </a:p>
          <a:p>
            <a:r>
              <a:rPr lang="en-US" dirty="0"/>
              <a:t>Step 2: Draw small X’s at high points, ridge lines and saddles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843E7-1EFC-4621-91EE-FA8AFFE4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035" y="231816"/>
            <a:ext cx="5486153" cy="6188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0F85CC-6A7A-4148-9ADC-6F791D4EA3C4}"/>
              </a:ext>
            </a:extLst>
          </p:cNvPr>
          <p:cNvSpPr txBox="1"/>
          <p:nvPr/>
        </p:nvSpPr>
        <p:spPr>
          <a:xfrm>
            <a:off x="11052114" y="3886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386F0-DC3C-42B9-B01F-6C415D6D2DA5}"/>
              </a:ext>
            </a:extLst>
          </p:cNvPr>
          <p:cNvSpPr txBox="1"/>
          <p:nvPr/>
        </p:nvSpPr>
        <p:spPr>
          <a:xfrm>
            <a:off x="10906616" y="2602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CCD6D-801C-4F80-B78A-6E83F933EF04}"/>
              </a:ext>
            </a:extLst>
          </p:cNvPr>
          <p:cNvSpPr txBox="1"/>
          <p:nvPr/>
        </p:nvSpPr>
        <p:spPr>
          <a:xfrm>
            <a:off x="7147249" y="6420465"/>
            <a:ext cx="413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USDA guidelines to delineate a watershed</a:t>
            </a:r>
          </a:p>
        </p:txBody>
      </p:sp>
    </p:spTree>
    <p:extLst>
      <p:ext uri="{BB962C8B-B14F-4D97-AF65-F5344CB8AC3E}">
        <p14:creationId xmlns:p14="http://schemas.microsoft.com/office/powerpoint/2010/main" val="2759433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7F0-BCEB-4254-9507-A553A753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23467"/>
          </a:xfrm>
        </p:spPr>
        <p:txBody>
          <a:bodyPr/>
          <a:lstStyle/>
          <a:p>
            <a:r>
              <a:rPr lang="en-US" dirty="0"/>
              <a:t>GIS Demo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43F8D7-1D11-4A1E-AFDF-CD2339C0A0FF}"/>
              </a:ext>
            </a:extLst>
          </p:cNvPr>
          <p:cNvSpPr txBox="1"/>
          <p:nvPr/>
        </p:nvSpPr>
        <p:spPr>
          <a:xfrm>
            <a:off x="462001" y="104172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Direction Encoding (D8)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F68F79-4B58-4DD5-A64C-7F078357F4CA}"/>
              </a:ext>
            </a:extLst>
          </p:cNvPr>
          <p:cNvGrpSpPr/>
          <p:nvPr/>
        </p:nvGrpSpPr>
        <p:grpSpPr>
          <a:xfrm>
            <a:off x="5891913" y="2329024"/>
            <a:ext cx="2424112" cy="2421972"/>
            <a:chOff x="5891913" y="2329024"/>
            <a:chExt cx="2424112" cy="2421972"/>
          </a:xfrm>
        </p:grpSpPr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9C8A08C2-557F-49C6-95E7-3BBECA3CF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32</a:t>
              </a:r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6C9AC198-0A15-4E07-A0CA-51265C148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16</a:t>
              </a:r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518F1636-9222-48F4-9E5A-A296F728C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8</a:t>
              </a:r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0D415066-B21F-46B0-8D95-006EDFE4E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64</a:t>
              </a:r>
            </a:p>
          </p:txBody>
        </p:sp>
        <p:sp>
          <p:nvSpPr>
            <p:cNvPr id="10" name="Rectangle 86">
              <a:extLst>
                <a:ext uri="{FF2B5EF4-FFF2-40B4-BE49-F238E27FC236}">
                  <a16:creationId xmlns:a16="http://schemas.microsoft.com/office/drawing/2014/main" id="{CDAAC8FB-AE33-41B0-B286-73E188F62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2800" b="1"/>
            </a:p>
          </p:txBody>
        </p:sp>
        <p:sp>
          <p:nvSpPr>
            <p:cNvPr id="11" name="Rectangle 87">
              <a:extLst>
                <a:ext uri="{FF2B5EF4-FFF2-40B4-BE49-F238E27FC236}">
                  <a16:creationId xmlns:a16="http://schemas.microsoft.com/office/drawing/2014/main" id="{68792CEF-754A-4BCC-BDFB-772E06B5F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4</a:t>
              </a:r>
            </a:p>
          </p:txBody>
        </p:sp>
        <p:sp>
          <p:nvSpPr>
            <p:cNvPr id="12" name="Rectangle 89">
              <a:extLst>
                <a:ext uri="{FF2B5EF4-FFF2-40B4-BE49-F238E27FC236}">
                  <a16:creationId xmlns:a16="http://schemas.microsoft.com/office/drawing/2014/main" id="{CA9FC7F9-33BE-44BD-B613-A80028187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128</a:t>
              </a:r>
            </a:p>
          </p:txBody>
        </p:sp>
        <p:sp>
          <p:nvSpPr>
            <p:cNvPr id="13" name="Rectangle 90">
              <a:extLst>
                <a:ext uri="{FF2B5EF4-FFF2-40B4-BE49-F238E27FC236}">
                  <a16:creationId xmlns:a16="http://schemas.microsoft.com/office/drawing/2014/main" id="{ECEE75F3-2AF5-40A9-9D76-FACA205B9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1</a:t>
              </a:r>
            </a:p>
          </p:txBody>
        </p:sp>
        <p:sp>
          <p:nvSpPr>
            <p:cNvPr id="14" name="Rectangle 91">
              <a:extLst>
                <a:ext uri="{FF2B5EF4-FFF2-40B4-BE49-F238E27FC236}">
                  <a16:creationId xmlns:a16="http://schemas.microsoft.com/office/drawing/2014/main" id="{D943F6F2-3E4C-4D6D-8E66-67143147B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2</a:t>
              </a:r>
            </a:p>
          </p:txBody>
        </p:sp>
        <p:sp>
          <p:nvSpPr>
            <p:cNvPr id="15" name="Line 92">
              <a:extLst>
                <a:ext uri="{FF2B5EF4-FFF2-40B4-BE49-F238E27FC236}">
                  <a16:creationId xmlns:a16="http://schemas.microsoft.com/office/drawing/2014/main" id="{3626BF08-8DBF-455A-82CB-E023A2773AC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6904631" y="3172508"/>
              <a:ext cx="4472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6" name="Line 93">
              <a:extLst>
                <a:ext uri="{FF2B5EF4-FFF2-40B4-BE49-F238E27FC236}">
                  <a16:creationId xmlns:a16="http://schemas.microsoft.com/office/drawing/2014/main" id="{E4E7CA00-A82D-49FC-AA0C-38D8D623D98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196194" y="3647883"/>
              <a:ext cx="429490" cy="4240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D06C5808-ABD4-4FD1-9C4D-33A8818C9B0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7189448" y="2988203"/>
              <a:ext cx="447201" cy="4261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8" name="Line 95">
              <a:extLst>
                <a:ext uri="{FF2B5EF4-FFF2-40B4-BE49-F238E27FC236}">
                  <a16:creationId xmlns:a16="http://schemas.microsoft.com/office/drawing/2014/main" id="{EEC53EA6-AD8C-4F77-A2FF-71C897F58C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535006" y="3633167"/>
              <a:ext cx="464912" cy="455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9" name="Line 96">
              <a:extLst>
                <a:ext uri="{FF2B5EF4-FFF2-40B4-BE49-F238E27FC236}">
                  <a16:creationId xmlns:a16="http://schemas.microsoft.com/office/drawing/2014/main" id="{7E91A22C-FE9E-4556-BAA7-7C0D50303B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894082" y="3885373"/>
              <a:ext cx="4472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0" name="Line 97">
              <a:extLst>
                <a:ext uri="{FF2B5EF4-FFF2-40B4-BE49-F238E27FC236}">
                  <a16:creationId xmlns:a16="http://schemas.microsoft.com/office/drawing/2014/main" id="{CFDE9138-EF9C-4EC9-AD1D-CAF05A5DA1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6524840" y="3555507"/>
              <a:ext cx="4261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1" name="Line 98">
              <a:extLst>
                <a:ext uri="{FF2B5EF4-FFF2-40B4-BE49-F238E27FC236}">
                  <a16:creationId xmlns:a16="http://schemas.microsoft.com/office/drawing/2014/main" id="{086DD736-AA5F-4D8B-AD51-3B63D15E6ED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7254817" y="3542224"/>
              <a:ext cx="4261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2" name="Line 99">
              <a:extLst>
                <a:ext uri="{FF2B5EF4-FFF2-40B4-BE49-F238E27FC236}">
                  <a16:creationId xmlns:a16="http://schemas.microsoft.com/office/drawing/2014/main" id="{40742FD5-A3FA-451D-82C3-9DC0088E566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6532897" y="3006278"/>
              <a:ext cx="464912" cy="4409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E27B3A-06A2-4411-9B22-4B12CB92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08" y="1778238"/>
            <a:ext cx="3692372" cy="45268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AEF5C8-F616-4DE6-8500-6149F29A6505}"/>
              </a:ext>
            </a:extLst>
          </p:cNvPr>
          <p:cNvSpPr txBox="1"/>
          <p:nvPr/>
        </p:nvSpPr>
        <p:spPr>
          <a:xfrm>
            <a:off x="5389601" y="5515078"/>
            <a:ext cx="6094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results are only 8 integer values representing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405432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7F0-BCEB-4254-9507-A553A753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23467"/>
          </a:xfrm>
        </p:spPr>
        <p:txBody>
          <a:bodyPr/>
          <a:lstStyle/>
          <a:p>
            <a:r>
              <a:rPr lang="en-US" dirty="0"/>
              <a:t>GIS Demo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43F8D7-1D11-4A1E-AFDF-CD2339C0A0FF}"/>
              </a:ext>
            </a:extLst>
          </p:cNvPr>
          <p:cNvSpPr txBox="1"/>
          <p:nvPr/>
        </p:nvSpPr>
        <p:spPr>
          <a:xfrm>
            <a:off x="462001" y="104172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Direction Encoding (D8)</a:t>
            </a: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9C8A08C2-557F-49C6-95E7-3BBECA3CF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7" name="Rectangle 83">
            <a:extLst>
              <a:ext uri="{FF2B5EF4-FFF2-40B4-BE49-F238E27FC236}">
                <a16:creationId xmlns:a16="http://schemas.microsoft.com/office/drawing/2014/main" id="{6C9AC198-0A15-4E07-A0CA-51265C148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" name="Rectangle 84">
            <a:extLst>
              <a:ext uri="{FF2B5EF4-FFF2-40B4-BE49-F238E27FC236}">
                <a16:creationId xmlns:a16="http://schemas.microsoft.com/office/drawing/2014/main" id="{518F1636-9222-48F4-9E5A-A296F728C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" name="Rectangle 85">
            <a:extLst>
              <a:ext uri="{FF2B5EF4-FFF2-40B4-BE49-F238E27FC236}">
                <a16:creationId xmlns:a16="http://schemas.microsoft.com/office/drawing/2014/main" id="{0D415066-B21F-46B0-8D95-006EDFE4E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64</a:t>
            </a:r>
          </a:p>
        </p:txBody>
      </p:sp>
      <p:sp>
        <p:nvSpPr>
          <p:cNvPr id="10" name="Rectangle 86">
            <a:extLst>
              <a:ext uri="{FF2B5EF4-FFF2-40B4-BE49-F238E27FC236}">
                <a16:creationId xmlns:a16="http://schemas.microsoft.com/office/drawing/2014/main" id="{CDAAC8FB-AE33-41B0-B286-73E188F6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800" b="1" dirty="0"/>
              <a:t>128</a:t>
            </a:r>
          </a:p>
        </p:txBody>
      </p:sp>
      <p:sp>
        <p:nvSpPr>
          <p:cNvPr id="11" name="Rectangle 87">
            <a:extLst>
              <a:ext uri="{FF2B5EF4-FFF2-40B4-BE49-F238E27FC236}">
                <a16:creationId xmlns:a16="http://schemas.microsoft.com/office/drawing/2014/main" id="{68792CEF-754A-4BCC-BDFB-772E06B5F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Rectangle 89">
            <a:extLst>
              <a:ext uri="{FF2B5EF4-FFF2-40B4-BE49-F238E27FC236}">
                <a16:creationId xmlns:a16="http://schemas.microsoft.com/office/drawing/2014/main" id="{CA9FC7F9-33BE-44BD-B613-A800281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128</a:t>
            </a:r>
          </a:p>
        </p:txBody>
      </p:sp>
      <p:sp>
        <p:nvSpPr>
          <p:cNvPr id="13" name="Rectangle 90">
            <a:extLst>
              <a:ext uri="{FF2B5EF4-FFF2-40B4-BE49-F238E27FC236}">
                <a16:creationId xmlns:a16="http://schemas.microsoft.com/office/drawing/2014/main" id="{ECEE75F3-2AF5-40A9-9D76-FACA205B9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ectangle 91">
            <a:extLst>
              <a:ext uri="{FF2B5EF4-FFF2-40B4-BE49-F238E27FC236}">
                <a16:creationId xmlns:a16="http://schemas.microsoft.com/office/drawing/2014/main" id="{D943F6F2-3E4C-4D6D-8E66-67143147B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7B3A-06A2-4411-9B22-4B12CB92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08" y="1778238"/>
            <a:ext cx="3692372" cy="45268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AEF5C8-F616-4DE6-8500-6149F29A6505}"/>
              </a:ext>
            </a:extLst>
          </p:cNvPr>
          <p:cNvSpPr txBox="1"/>
          <p:nvPr/>
        </p:nvSpPr>
        <p:spPr>
          <a:xfrm>
            <a:off x="5389601" y="5515078"/>
            <a:ext cx="6094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results are only 8 integer values representing each direction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8C9B1D-BAF4-4CC0-BAB1-80E51619894C}"/>
              </a:ext>
            </a:extLst>
          </p:cNvPr>
          <p:cNvGrpSpPr/>
          <p:nvPr/>
        </p:nvGrpSpPr>
        <p:grpSpPr>
          <a:xfrm>
            <a:off x="5891913" y="2329024"/>
            <a:ext cx="2424112" cy="2421972"/>
            <a:chOff x="5891913" y="2329024"/>
            <a:chExt cx="2424112" cy="2421972"/>
          </a:xfrm>
        </p:grpSpPr>
        <p:sp>
          <p:nvSpPr>
            <p:cNvPr id="45" name="Rectangle 82">
              <a:extLst>
                <a:ext uri="{FF2B5EF4-FFF2-40B4-BE49-F238E27FC236}">
                  <a16:creationId xmlns:a16="http://schemas.microsoft.com/office/drawing/2014/main" id="{11C04F12-7BB6-4230-83DD-E5ACC935A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32</a:t>
              </a:r>
            </a:p>
          </p:txBody>
        </p:sp>
        <p:sp>
          <p:nvSpPr>
            <p:cNvPr id="46" name="Rectangle 83">
              <a:extLst>
                <a:ext uri="{FF2B5EF4-FFF2-40B4-BE49-F238E27FC236}">
                  <a16:creationId xmlns:a16="http://schemas.microsoft.com/office/drawing/2014/main" id="{7A031E48-1C08-4ABE-AEFC-28A759E99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16</a:t>
              </a:r>
            </a:p>
          </p:txBody>
        </p:sp>
        <p:sp>
          <p:nvSpPr>
            <p:cNvPr id="47" name="Rectangle 84">
              <a:extLst>
                <a:ext uri="{FF2B5EF4-FFF2-40B4-BE49-F238E27FC236}">
                  <a16:creationId xmlns:a16="http://schemas.microsoft.com/office/drawing/2014/main" id="{9AF1794A-C03B-4756-A3AF-982E9DC8C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8</a:t>
              </a:r>
            </a:p>
          </p:txBody>
        </p:sp>
        <p:sp>
          <p:nvSpPr>
            <p:cNvPr id="48" name="Rectangle 85">
              <a:extLst>
                <a:ext uri="{FF2B5EF4-FFF2-40B4-BE49-F238E27FC236}">
                  <a16:creationId xmlns:a16="http://schemas.microsoft.com/office/drawing/2014/main" id="{4412C59B-9E1D-4330-BB52-CC7547233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64</a:t>
              </a:r>
            </a:p>
          </p:txBody>
        </p:sp>
        <p:sp>
          <p:nvSpPr>
            <p:cNvPr id="49" name="Rectangle 86">
              <a:extLst>
                <a:ext uri="{FF2B5EF4-FFF2-40B4-BE49-F238E27FC236}">
                  <a16:creationId xmlns:a16="http://schemas.microsoft.com/office/drawing/2014/main" id="{C1E2B3B2-9082-4A9E-89C9-5766E442D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2800" b="1"/>
            </a:p>
          </p:txBody>
        </p:sp>
        <p:sp>
          <p:nvSpPr>
            <p:cNvPr id="50" name="Rectangle 87">
              <a:extLst>
                <a:ext uri="{FF2B5EF4-FFF2-40B4-BE49-F238E27FC236}">
                  <a16:creationId xmlns:a16="http://schemas.microsoft.com/office/drawing/2014/main" id="{331EC403-7A03-40C5-9C7A-451F2D1E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4</a:t>
              </a:r>
            </a:p>
          </p:txBody>
        </p:sp>
        <p:sp>
          <p:nvSpPr>
            <p:cNvPr id="51" name="Rectangle 89">
              <a:extLst>
                <a:ext uri="{FF2B5EF4-FFF2-40B4-BE49-F238E27FC236}">
                  <a16:creationId xmlns:a16="http://schemas.microsoft.com/office/drawing/2014/main" id="{4E1A37B7-A904-4B35-8EA3-D45621545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128</a:t>
              </a:r>
            </a:p>
          </p:txBody>
        </p:sp>
        <p:sp>
          <p:nvSpPr>
            <p:cNvPr id="52" name="Rectangle 90">
              <a:extLst>
                <a:ext uri="{FF2B5EF4-FFF2-40B4-BE49-F238E27FC236}">
                  <a16:creationId xmlns:a16="http://schemas.microsoft.com/office/drawing/2014/main" id="{4C92B4B2-83F3-4D00-BABF-8A576DE85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1</a:t>
              </a:r>
            </a:p>
          </p:txBody>
        </p:sp>
        <p:sp>
          <p:nvSpPr>
            <p:cNvPr id="53" name="Rectangle 91">
              <a:extLst>
                <a:ext uri="{FF2B5EF4-FFF2-40B4-BE49-F238E27FC236}">
                  <a16:creationId xmlns:a16="http://schemas.microsoft.com/office/drawing/2014/main" id="{BFC6B24C-2DA0-4825-81DB-8E410C76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2</a:t>
              </a:r>
            </a:p>
          </p:txBody>
        </p:sp>
        <p:sp>
          <p:nvSpPr>
            <p:cNvPr id="54" name="Line 92">
              <a:extLst>
                <a:ext uri="{FF2B5EF4-FFF2-40B4-BE49-F238E27FC236}">
                  <a16:creationId xmlns:a16="http://schemas.microsoft.com/office/drawing/2014/main" id="{863C700E-0B0C-49A4-8F99-AEAFC5213F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6904631" y="3172508"/>
              <a:ext cx="4472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Line 93">
              <a:extLst>
                <a:ext uri="{FF2B5EF4-FFF2-40B4-BE49-F238E27FC236}">
                  <a16:creationId xmlns:a16="http://schemas.microsoft.com/office/drawing/2014/main" id="{CA9417D4-E4D6-44AF-A4AA-336D3D7E02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196194" y="3647883"/>
              <a:ext cx="429490" cy="4240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6" name="Line 94">
              <a:extLst>
                <a:ext uri="{FF2B5EF4-FFF2-40B4-BE49-F238E27FC236}">
                  <a16:creationId xmlns:a16="http://schemas.microsoft.com/office/drawing/2014/main" id="{5478856D-4372-4B52-8ECD-765952C3F3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7189448" y="2988203"/>
              <a:ext cx="447201" cy="4261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7" name="Line 95">
              <a:extLst>
                <a:ext uri="{FF2B5EF4-FFF2-40B4-BE49-F238E27FC236}">
                  <a16:creationId xmlns:a16="http://schemas.microsoft.com/office/drawing/2014/main" id="{9985FA4E-AB28-45ED-88FE-AA00264280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535006" y="3633167"/>
              <a:ext cx="464912" cy="455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8" name="Line 96">
              <a:extLst>
                <a:ext uri="{FF2B5EF4-FFF2-40B4-BE49-F238E27FC236}">
                  <a16:creationId xmlns:a16="http://schemas.microsoft.com/office/drawing/2014/main" id="{2AF0EE58-DDA2-4A1F-87DA-CA34560D1A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894082" y="3885373"/>
              <a:ext cx="4472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9" name="Line 97">
              <a:extLst>
                <a:ext uri="{FF2B5EF4-FFF2-40B4-BE49-F238E27FC236}">
                  <a16:creationId xmlns:a16="http://schemas.microsoft.com/office/drawing/2014/main" id="{4516F462-D739-4F47-BC52-5D97032AE60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6524840" y="3555507"/>
              <a:ext cx="4261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Line 98">
              <a:extLst>
                <a:ext uri="{FF2B5EF4-FFF2-40B4-BE49-F238E27FC236}">
                  <a16:creationId xmlns:a16="http://schemas.microsoft.com/office/drawing/2014/main" id="{5B5ABCE9-84BF-4FBF-B871-70DC27C782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7254817" y="3542224"/>
              <a:ext cx="4261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Line 99">
              <a:extLst>
                <a:ext uri="{FF2B5EF4-FFF2-40B4-BE49-F238E27FC236}">
                  <a16:creationId xmlns:a16="http://schemas.microsoft.com/office/drawing/2014/main" id="{179991F3-9FE6-435E-A972-3B84BA880B7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6532897" y="3006278"/>
              <a:ext cx="464912" cy="4409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273646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7F0-BCEB-4254-9507-A553A753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23467"/>
          </a:xfrm>
        </p:spPr>
        <p:txBody>
          <a:bodyPr/>
          <a:lstStyle/>
          <a:p>
            <a:r>
              <a:rPr lang="en-US" dirty="0"/>
              <a:t>GIS Demo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43F8D7-1D11-4A1E-AFDF-CD2339C0A0FF}"/>
              </a:ext>
            </a:extLst>
          </p:cNvPr>
          <p:cNvSpPr txBox="1"/>
          <p:nvPr/>
        </p:nvSpPr>
        <p:spPr>
          <a:xfrm>
            <a:off x="462001" y="104172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Direction Encoding (D8)</a:t>
            </a: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9C8A08C2-557F-49C6-95E7-3BBECA3CF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7" name="Rectangle 83">
            <a:extLst>
              <a:ext uri="{FF2B5EF4-FFF2-40B4-BE49-F238E27FC236}">
                <a16:creationId xmlns:a16="http://schemas.microsoft.com/office/drawing/2014/main" id="{6C9AC198-0A15-4E07-A0CA-51265C148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" name="Rectangle 84">
            <a:extLst>
              <a:ext uri="{FF2B5EF4-FFF2-40B4-BE49-F238E27FC236}">
                <a16:creationId xmlns:a16="http://schemas.microsoft.com/office/drawing/2014/main" id="{518F1636-9222-48F4-9E5A-A296F728C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" name="Rectangle 85">
            <a:extLst>
              <a:ext uri="{FF2B5EF4-FFF2-40B4-BE49-F238E27FC236}">
                <a16:creationId xmlns:a16="http://schemas.microsoft.com/office/drawing/2014/main" id="{0D415066-B21F-46B0-8D95-006EDFE4E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64</a:t>
            </a:r>
          </a:p>
        </p:txBody>
      </p:sp>
      <p:sp>
        <p:nvSpPr>
          <p:cNvPr id="10" name="Rectangle 86">
            <a:extLst>
              <a:ext uri="{FF2B5EF4-FFF2-40B4-BE49-F238E27FC236}">
                <a16:creationId xmlns:a16="http://schemas.microsoft.com/office/drawing/2014/main" id="{CDAAC8FB-AE33-41B0-B286-73E188F6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1" name="Rectangle 87">
            <a:extLst>
              <a:ext uri="{FF2B5EF4-FFF2-40B4-BE49-F238E27FC236}">
                <a16:creationId xmlns:a16="http://schemas.microsoft.com/office/drawing/2014/main" id="{68792CEF-754A-4BCC-BDFB-772E06B5F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Rectangle 89">
            <a:extLst>
              <a:ext uri="{FF2B5EF4-FFF2-40B4-BE49-F238E27FC236}">
                <a16:creationId xmlns:a16="http://schemas.microsoft.com/office/drawing/2014/main" id="{CA9FC7F9-33BE-44BD-B613-A800281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128</a:t>
            </a:r>
          </a:p>
        </p:txBody>
      </p:sp>
      <p:sp>
        <p:nvSpPr>
          <p:cNvPr id="13" name="Rectangle 90">
            <a:extLst>
              <a:ext uri="{FF2B5EF4-FFF2-40B4-BE49-F238E27FC236}">
                <a16:creationId xmlns:a16="http://schemas.microsoft.com/office/drawing/2014/main" id="{ECEE75F3-2AF5-40A9-9D76-FACA205B9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ectangle 91">
            <a:extLst>
              <a:ext uri="{FF2B5EF4-FFF2-40B4-BE49-F238E27FC236}">
                <a16:creationId xmlns:a16="http://schemas.microsoft.com/office/drawing/2014/main" id="{D943F6F2-3E4C-4D6D-8E66-67143147B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7B3A-06A2-4411-9B22-4B12CB92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08" y="1778238"/>
            <a:ext cx="3692372" cy="45268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AEF5C8-F616-4DE6-8500-6149F29A6505}"/>
              </a:ext>
            </a:extLst>
          </p:cNvPr>
          <p:cNvSpPr txBox="1"/>
          <p:nvPr/>
        </p:nvSpPr>
        <p:spPr>
          <a:xfrm>
            <a:off x="5389601" y="5515078"/>
            <a:ext cx="6094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results are only 8 integer values representing each direction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8C9B1D-BAF4-4CC0-BAB1-80E51619894C}"/>
              </a:ext>
            </a:extLst>
          </p:cNvPr>
          <p:cNvGrpSpPr/>
          <p:nvPr/>
        </p:nvGrpSpPr>
        <p:grpSpPr>
          <a:xfrm>
            <a:off x="5891913" y="2329024"/>
            <a:ext cx="2424112" cy="2421972"/>
            <a:chOff x="5891913" y="2329024"/>
            <a:chExt cx="2424112" cy="2421972"/>
          </a:xfrm>
        </p:grpSpPr>
        <p:sp>
          <p:nvSpPr>
            <p:cNvPr id="45" name="Rectangle 82">
              <a:extLst>
                <a:ext uri="{FF2B5EF4-FFF2-40B4-BE49-F238E27FC236}">
                  <a16:creationId xmlns:a16="http://schemas.microsoft.com/office/drawing/2014/main" id="{11C04F12-7BB6-4230-83DD-E5ACC935A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32</a:t>
              </a:r>
            </a:p>
          </p:txBody>
        </p:sp>
        <p:sp>
          <p:nvSpPr>
            <p:cNvPr id="46" name="Rectangle 83">
              <a:extLst>
                <a:ext uri="{FF2B5EF4-FFF2-40B4-BE49-F238E27FC236}">
                  <a16:creationId xmlns:a16="http://schemas.microsoft.com/office/drawing/2014/main" id="{7A031E48-1C08-4ABE-AEFC-28A759E99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16</a:t>
              </a:r>
            </a:p>
          </p:txBody>
        </p:sp>
        <p:sp>
          <p:nvSpPr>
            <p:cNvPr id="47" name="Rectangle 84">
              <a:extLst>
                <a:ext uri="{FF2B5EF4-FFF2-40B4-BE49-F238E27FC236}">
                  <a16:creationId xmlns:a16="http://schemas.microsoft.com/office/drawing/2014/main" id="{9AF1794A-C03B-4756-A3AF-982E9DC8C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8</a:t>
              </a:r>
            </a:p>
          </p:txBody>
        </p:sp>
        <p:sp>
          <p:nvSpPr>
            <p:cNvPr id="48" name="Rectangle 85">
              <a:extLst>
                <a:ext uri="{FF2B5EF4-FFF2-40B4-BE49-F238E27FC236}">
                  <a16:creationId xmlns:a16="http://schemas.microsoft.com/office/drawing/2014/main" id="{4412C59B-9E1D-4330-BB52-CC7547233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64</a:t>
              </a:r>
            </a:p>
          </p:txBody>
        </p:sp>
        <p:sp>
          <p:nvSpPr>
            <p:cNvPr id="49" name="Rectangle 86">
              <a:extLst>
                <a:ext uri="{FF2B5EF4-FFF2-40B4-BE49-F238E27FC236}">
                  <a16:creationId xmlns:a16="http://schemas.microsoft.com/office/drawing/2014/main" id="{C1E2B3B2-9082-4A9E-89C9-5766E442D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2800" b="1"/>
            </a:p>
          </p:txBody>
        </p:sp>
        <p:sp>
          <p:nvSpPr>
            <p:cNvPr id="50" name="Rectangle 87">
              <a:extLst>
                <a:ext uri="{FF2B5EF4-FFF2-40B4-BE49-F238E27FC236}">
                  <a16:creationId xmlns:a16="http://schemas.microsoft.com/office/drawing/2014/main" id="{331EC403-7A03-40C5-9C7A-451F2D1E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4</a:t>
              </a:r>
            </a:p>
          </p:txBody>
        </p:sp>
        <p:sp>
          <p:nvSpPr>
            <p:cNvPr id="51" name="Rectangle 89">
              <a:extLst>
                <a:ext uri="{FF2B5EF4-FFF2-40B4-BE49-F238E27FC236}">
                  <a16:creationId xmlns:a16="http://schemas.microsoft.com/office/drawing/2014/main" id="{4E1A37B7-A904-4B35-8EA3-D45621545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128</a:t>
              </a:r>
            </a:p>
          </p:txBody>
        </p:sp>
        <p:sp>
          <p:nvSpPr>
            <p:cNvPr id="52" name="Rectangle 90">
              <a:extLst>
                <a:ext uri="{FF2B5EF4-FFF2-40B4-BE49-F238E27FC236}">
                  <a16:creationId xmlns:a16="http://schemas.microsoft.com/office/drawing/2014/main" id="{4C92B4B2-83F3-4D00-BABF-8A576DE85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1</a:t>
              </a:r>
            </a:p>
          </p:txBody>
        </p:sp>
        <p:sp>
          <p:nvSpPr>
            <p:cNvPr id="53" name="Rectangle 91">
              <a:extLst>
                <a:ext uri="{FF2B5EF4-FFF2-40B4-BE49-F238E27FC236}">
                  <a16:creationId xmlns:a16="http://schemas.microsoft.com/office/drawing/2014/main" id="{BFC6B24C-2DA0-4825-81DB-8E410C76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2</a:t>
              </a:r>
            </a:p>
          </p:txBody>
        </p:sp>
        <p:sp>
          <p:nvSpPr>
            <p:cNvPr id="54" name="Line 92">
              <a:extLst>
                <a:ext uri="{FF2B5EF4-FFF2-40B4-BE49-F238E27FC236}">
                  <a16:creationId xmlns:a16="http://schemas.microsoft.com/office/drawing/2014/main" id="{863C700E-0B0C-49A4-8F99-AEAFC5213F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6904631" y="3172508"/>
              <a:ext cx="4472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Line 93">
              <a:extLst>
                <a:ext uri="{FF2B5EF4-FFF2-40B4-BE49-F238E27FC236}">
                  <a16:creationId xmlns:a16="http://schemas.microsoft.com/office/drawing/2014/main" id="{CA9417D4-E4D6-44AF-A4AA-336D3D7E02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196194" y="3647883"/>
              <a:ext cx="429490" cy="4240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6" name="Line 94">
              <a:extLst>
                <a:ext uri="{FF2B5EF4-FFF2-40B4-BE49-F238E27FC236}">
                  <a16:creationId xmlns:a16="http://schemas.microsoft.com/office/drawing/2014/main" id="{5478856D-4372-4B52-8ECD-765952C3F3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7189448" y="2988203"/>
              <a:ext cx="447201" cy="4261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7" name="Line 95">
              <a:extLst>
                <a:ext uri="{FF2B5EF4-FFF2-40B4-BE49-F238E27FC236}">
                  <a16:creationId xmlns:a16="http://schemas.microsoft.com/office/drawing/2014/main" id="{9985FA4E-AB28-45ED-88FE-AA00264280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535006" y="3633167"/>
              <a:ext cx="464912" cy="455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8" name="Line 96">
              <a:extLst>
                <a:ext uri="{FF2B5EF4-FFF2-40B4-BE49-F238E27FC236}">
                  <a16:creationId xmlns:a16="http://schemas.microsoft.com/office/drawing/2014/main" id="{2AF0EE58-DDA2-4A1F-87DA-CA34560D1A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894082" y="3885373"/>
              <a:ext cx="4472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9" name="Line 97">
              <a:extLst>
                <a:ext uri="{FF2B5EF4-FFF2-40B4-BE49-F238E27FC236}">
                  <a16:creationId xmlns:a16="http://schemas.microsoft.com/office/drawing/2014/main" id="{4516F462-D739-4F47-BC52-5D97032AE60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6524840" y="3555507"/>
              <a:ext cx="4261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Line 98">
              <a:extLst>
                <a:ext uri="{FF2B5EF4-FFF2-40B4-BE49-F238E27FC236}">
                  <a16:creationId xmlns:a16="http://schemas.microsoft.com/office/drawing/2014/main" id="{5B5ABCE9-84BF-4FBF-B871-70DC27C782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7254817" y="3542224"/>
              <a:ext cx="4261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Line 99">
              <a:extLst>
                <a:ext uri="{FF2B5EF4-FFF2-40B4-BE49-F238E27FC236}">
                  <a16:creationId xmlns:a16="http://schemas.microsoft.com/office/drawing/2014/main" id="{179991F3-9FE6-435E-A972-3B84BA880B7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6532897" y="3006278"/>
              <a:ext cx="464912" cy="4409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</p:grpSp>
      <p:sp>
        <p:nvSpPr>
          <p:cNvPr id="62" name="Line 94">
            <a:extLst>
              <a:ext uri="{FF2B5EF4-FFF2-40B4-BE49-F238E27FC236}">
                <a16:creationId xmlns:a16="http://schemas.microsoft.com/office/drawing/2014/main" id="{DA5CBBE7-B7B7-456E-A68F-73335EDF8498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914702" y="3297041"/>
            <a:ext cx="447201" cy="42617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505343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7F0-BCEB-4254-9507-A553A753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23467"/>
          </a:xfrm>
        </p:spPr>
        <p:txBody>
          <a:bodyPr/>
          <a:lstStyle/>
          <a:p>
            <a:r>
              <a:rPr lang="en-US" dirty="0"/>
              <a:t>GIS Demo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43F8D7-1D11-4A1E-AFDF-CD2339C0A0FF}"/>
              </a:ext>
            </a:extLst>
          </p:cNvPr>
          <p:cNvSpPr txBox="1"/>
          <p:nvPr/>
        </p:nvSpPr>
        <p:spPr>
          <a:xfrm>
            <a:off x="462001" y="104172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Direction Encoding (D8)</a:t>
            </a: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9C8A08C2-557F-49C6-95E7-3BBECA3CF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7" name="Rectangle 83">
            <a:extLst>
              <a:ext uri="{FF2B5EF4-FFF2-40B4-BE49-F238E27FC236}">
                <a16:creationId xmlns:a16="http://schemas.microsoft.com/office/drawing/2014/main" id="{6C9AC198-0A15-4E07-A0CA-51265C148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" name="Rectangle 84">
            <a:extLst>
              <a:ext uri="{FF2B5EF4-FFF2-40B4-BE49-F238E27FC236}">
                <a16:creationId xmlns:a16="http://schemas.microsoft.com/office/drawing/2014/main" id="{518F1636-9222-48F4-9E5A-A296F728C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" name="Rectangle 85">
            <a:extLst>
              <a:ext uri="{FF2B5EF4-FFF2-40B4-BE49-F238E27FC236}">
                <a16:creationId xmlns:a16="http://schemas.microsoft.com/office/drawing/2014/main" id="{0D415066-B21F-46B0-8D95-006EDFE4E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64</a:t>
            </a:r>
          </a:p>
        </p:txBody>
      </p:sp>
      <p:sp>
        <p:nvSpPr>
          <p:cNvPr id="10" name="Rectangle 86">
            <a:extLst>
              <a:ext uri="{FF2B5EF4-FFF2-40B4-BE49-F238E27FC236}">
                <a16:creationId xmlns:a16="http://schemas.microsoft.com/office/drawing/2014/main" id="{CDAAC8FB-AE33-41B0-B286-73E188F6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800" b="1" dirty="0"/>
              <a:t>128</a:t>
            </a:r>
          </a:p>
        </p:txBody>
      </p:sp>
      <p:sp>
        <p:nvSpPr>
          <p:cNvPr id="11" name="Rectangle 87">
            <a:extLst>
              <a:ext uri="{FF2B5EF4-FFF2-40B4-BE49-F238E27FC236}">
                <a16:creationId xmlns:a16="http://schemas.microsoft.com/office/drawing/2014/main" id="{68792CEF-754A-4BCC-BDFB-772E06B5F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Rectangle 89">
            <a:extLst>
              <a:ext uri="{FF2B5EF4-FFF2-40B4-BE49-F238E27FC236}">
                <a16:creationId xmlns:a16="http://schemas.microsoft.com/office/drawing/2014/main" id="{CA9FC7F9-33BE-44BD-B613-A800281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128</a:t>
            </a:r>
          </a:p>
        </p:txBody>
      </p:sp>
      <p:sp>
        <p:nvSpPr>
          <p:cNvPr id="13" name="Rectangle 90">
            <a:extLst>
              <a:ext uri="{FF2B5EF4-FFF2-40B4-BE49-F238E27FC236}">
                <a16:creationId xmlns:a16="http://schemas.microsoft.com/office/drawing/2014/main" id="{ECEE75F3-2AF5-40A9-9D76-FACA205B9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4" name="Rectangle 91">
            <a:extLst>
              <a:ext uri="{FF2B5EF4-FFF2-40B4-BE49-F238E27FC236}">
                <a16:creationId xmlns:a16="http://schemas.microsoft.com/office/drawing/2014/main" id="{D943F6F2-3E4C-4D6D-8E66-67143147B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7B3A-06A2-4411-9B22-4B12CB92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08" y="1778238"/>
            <a:ext cx="3692372" cy="45268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AEF5C8-F616-4DE6-8500-6149F29A6505}"/>
              </a:ext>
            </a:extLst>
          </p:cNvPr>
          <p:cNvSpPr txBox="1"/>
          <p:nvPr/>
        </p:nvSpPr>
        <p:spPr>
          <a:xfrm>
            <a:off x="5389601" y="5515078"/>
            <a:ext cx="6094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results are only 8 integer values representing each direction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8C9B1D-BAF4-4CC0-BAB1-80E51619894C}"/>
              </a:ext>
            </a:extLst>
          </p:cNvPr>
          <p:cNvGrpSpPr/>
          <p:nvPr/>
        </p:nvGrpSpPr>
        <p:grpSpPr>
          <a:xfrm>
            <a:off x="5891913" y="2329024"/>
            <a:ext cx="2424112" cy="2421972"/>
            <a:chOff x="5891913" y="2329024"/>
            <a:chExt cx="2424112" cy="2421972"/>
          </a:xfrm>
        </p:grpSpPr>
        <p:sp>
          <p:nvSpPr>
            <p:cNvPr id="45" name="Rectangle 82">
              <a:extLst>
                <a:ext uri="{FF2B5EF4-FFF2-40B4-BE49-F238E27FC236}">
                  <a16:creationId xmlns:a16="http://schemas.microsoft.com/office/drawing/2014/main" id="{11C04F12-7BB6-4230-83DD-E5ACC935A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32</a:t>
              </a:r>
            </a:p>
          </p:txBody>
        </p:sp>
        <p:sp>
          <p:nvSpPr>
            <p:cNvPr id="46" name="Rectangle 83">
              <a:extLst>
                <a:ext uri="{FF2B5EF4-FFF2-40B4-BE49-F238E27FC236}">
                  <a16:creationId xmlns:a16="http://schemas.microsoft.com/office/drawing/2014/main" id="{7A031E48-1C08-4ABE-AEFC-28A759E99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16</a:t>
              </a:r>
            </a:p>
          </p:txBody>
        </p:sp>
        <p:sp>
          <p:nvSpPr>
            <p:cNvPr id="47" name="Rectangle 84">
              <a:extLst>
                <a:ext uri="{FF2B5EF4-FFF2-40B4-BE49-F238E27FC236}">
                  <a16:creationId xmlns:a16="http://schemas.microsoft.com/office/drawing/2014/main" id="{9AF1794A-C03B-4756-A3AF-982E9DC8C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8</a:t>
              </a:r>
            </a:p>
          </p:txBody>
        </p:sp>
        <p:sp>
          <p:nvSpPr>
            <p:cNvPr id="48" name="Rectangle 85">
              <a:extLst>
                <a:ext uri="{FF2B5EF4-FFF2-40B4-BE49-F238E27FC236}">
                  <a16:creationId xmlns:a16="http://schemas.microsoft.com/office/drawing/2014/main" id="{4412C59B-9E1D-4330-BB52-CC7547233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64</a:t>
              </a:r>
            </a:p>
          </p:txBody>
        </p:sp>
        <p:sp>
          <p:nvSpPr>
            <p:cNvPr id="49" name="Rectangle 86">
              <a:extLst>
                <a:ext uri="{FF2B5EF4-FFF2-40B4-BE49-F238E27FC236}">
                  <a16:creationId xmlns:a16="http://schemas.microsoft.com/office/drawing/2014/main" id="{C1E2B3B2-9082-4A9E-89C9-5766E442D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2800" b="1"/>
            </a:p>
          </p:txBody>
        </p:sp>
        <p:sp>
          <p:nvSpPr>
            <p:cNvPr id="50" name="Rectangle 87">
              <a:extLst>
                <a:ext uri="{FF2B5EF4-FFF2-40B4-BE49-F238E27FC236}">
                  <a16:creationId xmlns:a16="http://schemas.microsoft.com/office/drawing/2014/main" id="{331EC403-7A03-40C5-9C7A-451F2D1E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4</a:t>
              </a:r>
            </a:p>
          </p:txBody>
        </p:sp>
        <p:sp>
          <p:nvSpPr>
            <p:cNvPr id="51" name="Rectangle 89">
              <a:extLst>
                <a:ext uri="{FF2B5EF4-FFF2-40B4-BE49-F238E27FC236}">
                  <a16:creationId xmlns:a16="http://schemas.microsoft.com/office/drawing/2014/main" id="{4E1A37B7-A904-4B35-8EA3-D45621545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128</a:t>
              </a:r>
            </a:p>
          </p:txBody>
        </p:sp>
        <p:sp>
          <p:nvSpPr>
            <p:cNvPr id="52" name="Rectangle 90">
              <a:extLst>
                <a:ext uri="{FF2B5EF4-FFF2-40B4-BE49-F238E27FC236}">
                  <a16:creationId xmlns:a16="http://schemas.microsoft.com/office/drawing/2014/main" id="{4C92B4B2-83F3-4D00-BABF-8A576DE85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1</a:t>
              </a:r>
            </a:p>
          </p:txBody>
        </p:sp>
        <p:sp>
          <p:nvSpPr>
            <p:cNvPr id="53" name="Rectangle 91">
              <a:extLst>
                <a:ext uri="{FF2B5EF4-FFF2-40B4-BE49-F238E27FC236}">
                  <a16:creationId xmlns:a16="http://schemas.microsoft.com/office/drawing/2014/main" id="{BFC6B24C-2DA0-4825-81DB-8E410C76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2</a:t>
              </a:r>
            </a:p>
          </p:txBody>
        </p:sp>
        <p:sp>
          <p:nvSpPr>
            <p:cNvPr id="54" name="Line 92">
              <a:extLst>
                <a:ext uri="{FF2B5EF4-FFF2-40B4-BE49-F238E27FC236}">
                  <a16:creationId xmlns:a16="http://schemas.microsoft.com/office/drawing/2014/main" id="{863C700E-0B0C-49A4-8F99-AEAFC5213F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6904631" y="3172508"/>
              <a:ext cx="4472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Line 93">
              <a:extLst>
                <a:ext uri="{FF2B5EF4-FFF2-40B4-BE49-F238E27FC236}">
                  <a16:creationId xmlns:a16="http://schemas.microsoft.com/office/drawing/2014/main" id="{CA9417D4-E4D6-44AF-A4AA-336D3D7E02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196194" y="3647883"/>
              <a:ext cx="429490" cy="4240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6" name="Line 94">
              <a:extLst>
                <a:ext uri="{FF2B5EF4-FFF2-40B4-BE49-F238E27FC236}">
                  <a16:creationId xmlns:a16="http://schemas.microsoft.com/office/drawing/2014/main" id="{5478856D-4372-4B52-8ECD-765952C3F3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7189448" y="2988203"/>
              <a:ext cx="447201" cy="4261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7" name="Line 95">
              <a:extLst>
                <a:ext uri="{FF2B5EF4-FFF2-40B4-BE49-F238E27FC236}">
                  <a16:creationId xmlns:a16="http://schemas.microsoft.com/office/drawing/2014/main" id="{9985FA4E-AB28-45ED-88FE-AA00264280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535006" y="3633167"/>
              <a:ext cx="464912" cy="455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8" name="Line 96">
              <a:extLst>
                <a:ext uri="{FF2B5EF4-FFF2-40B4-BE49-F238E27FC236}">
                  <a16:creationId xmlns:a16="http://schemas.microsoft.com/office/drawing/2014/main" id="{2AF0EE58-DDA2-4A1F-87DA-CA34560D1A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894082" y="3885373"/>
              <a:ext cx="4472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9" name="Line 97">
              <a:extLst>
                <a:ext uri="{FF2B5EF4-FFF2-40B4-BE49-F238E27FC236}">
                  <a16:creationId xmlns:a16="http://schemas.microsoft.com/office/drawing/2014/main" id="{4516F462-D739-4F47-BC52-5D97032AE60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6524840" y="3555507"/>
              <a:ext cx="4261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Line 98">
              <a:extLst>
                <a:ext uri="{FF2B5EF4-FFF2-40B4-BE49-F238E27FC236}">
                  <a16:creationId xmlns:a16="http://schemas.microsoft.com/office/drawing/2014/main" id="{5B5ABCE9-84BF-4FBF-B871-70DC27C782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7254817" y="3542224"/>
              <a:ext cx="4261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Line 99">
              <a:extLst>
                <a:ext uri="{FF2B5EF4-FFF2-40B4-BE49-F238E27FC236}">
                  <a16:creationId xmlns:a16="http://schemas.microsoft.com/office/drawing/2014/main" id="{179991F3-9FE6-435E-A972-3B84BA880B7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6532897" y="3006278"/>
              <a:ext cx="464912" cy="4409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3652925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7F0-BCEB-4254-9507-A553A753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23467"/>
          </a:xfrm>
        </p:spPr>
        <p:txBody>
          <a:bodyPr/>
          <a:lstStyle/>
          <a:p>
            <a:r>
              <a:rPr lang="en-US" dirty="0"/>
              <a:t>GIS Demo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43F8D7-1D11-4A1E-AFDF-CD2339C0A0FF}"/>
              </a:ext>
            </a:extLst>
          </p:cNvPr>
          <p:cNvSpPr txBox="1"/>
          <p:nvPr/>
        </p:nvSpPr>
        <p:spPr>
          <a:xfrm>
            <a:off x="462001" y="104172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Direction Encoding (D8)</a:t>
            </a: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9C8A08C2-557F-49C6-95E7-3BBECA3CF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7" name="Rectangle 83">
            <a:extLst>
              <a:ext uri="{FF2B5EF4-FFF2-40B4-BE49-F238E27FC236}">
                <a16:creationId xmlns:a16="http://schemas.microsoft.com/office/drawing/2014/main" id="{6C9AC198-0A15-4E07-A0CA-51265C148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" name="Rectangle 84">
            <a:extLst>
              <a:ext uri="{FF2B5EF4-FFF2-40B4-BE49-F238E27FC236}">
                <a16:creationId xmlns:a16="http://schemas.microsoft.com/office/drawing/2014/main" id="{518F1636-9222-48F4-9E5A-A296F728C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688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" name="Rectangle 85">
            <a:extLst>
              <a:ext uri="{FF2B5EF4-FFF2-40B4-BE49-F238E27FC236}">
                <a16:creationId xmlns:a16="http://schemas.microsoft.com/office/drawing/2014/main" id="{0D415066-B21F-46B0-8D95-006EDFE4E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64</a:t>
            </a:r>
          </a:p>
        </p:txBody>
      </p:sp>
      <p:sp>
        <p:nvSpPr>
          <p:cNvPr id="10" name="Rectangle 86">
            <a:extLst>
              <a:ext uri="{FF2B5EF4-FFF2-40B4-BE49-F238E27FC236}">
                <a16:creationId xmlns:a16="http://schemas.microsoft.com/office/drawing/2014/main" id="{CDAAC8FB-AE33-41B0-B286-73E188F6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1" name="Rectangle 87">
            <a:extLst>
              <a:ext uri="{FF2B5EF4-FFF2-40B4-BE49-F238E27FC236}">
                <a16:creationId xmlns:a16="http://schemas.microsoft.com/office/drawing/2014/main" id="{68792CEF-754A-4BCC-BDFB-772E06B5F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725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Rectangle 89">
            <a:extLst>
              <a:ext uri="{FF2B5EF4-FFF2-40B4-BE49-F238E27FC236}">
                <a16:creationId xmlns:a16="http://schemas.microsoft.com/office/drawing/2014/main" id="{CA9FC7F9-33BE-44BD-B613-A800281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2315451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128</a:t>
            </a:r>
          </a:p>
        </p:txBody>
      </p:sp>
      <p:sp>
        <p:nvSpPr>
          <p:cNvPr id="13" name="Rectangle 90">
            <a:extLst>
              <a:ext uri="{FF2B5EF4-FFF2-40B4-BE49-F238E27FC236}">
                <a16:creationId xmlns:a16="http://schemas.microsoft.com/office/drawing/2014/main" id="{ECEE75F3-2AF5-40A9-9D76-FACA205B9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3121299"/>
            <a:ext cx="808037" cy="810276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ectangle 91">
            <a:extLst>
              <a:ext uri="{FF2B5EF4-FFF2-40B4-BE49-F238E27FC236}">
                <a16:creationId xmlns:a16="http://schemas.microsoft.com/office/drawing/2014/main" id="{D943F6F2-3E4C-4D6D-8E66-67143147B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763" y="3931575"/>
            <a:ext cx="808037" cy="805848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7B3A-06A2-4411-9B22-4B12CB92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08" y="1778238"/>
            <a:ext cx="3692372" cy="45268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AEF5C8-F616-4DE6-8500-6149F29A6505}"/>
              </a:ext>
            </a:extLst>
          </p:cNvPr>
          <p:cNvSpPr txBox="1"/>
          <p:nvPr/>
        </p:nvSpPr>
        <p:spPr>
          <a:xfrm>
            <a:off x="5389601" y="5515078"/>
            <a:ext cx="6094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results are only 8 integer values representing each direction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8C9B1D-BAF4-4CC0-BAB1-80E51619894C}"/>
              </a:ext>
            </a:extLst>
          </p:cNvPr>
          <p:cNvGrpSpPr/>
          <p:nvPr/>
        </p:nvGrpSpPr>
        <p:grpSpPr>
          <a:xfrm>
            <a:off x="5891913" y="2329024"/>
            <a:ext cx="2424112" cy="2421972"/>
            <a:chOff x="5891913" y="2329024"/>
            <a:chExt cx="2424112" cy="2421972"/>
          </a:xfrm>
        </p:grpSpPr>
        <p:sp>
          <p:nvSpPr>
            <p:cNvPr id="45" name="Rectangle 82">
              <a:extLst>
                <a:ext uri="{FF2B5EF4-FFF2-40B4-BE49-F238E27FC236}">
                  <a16:creationId xmlns:a16="http://schemas.microsoft.com/office/drawing/2014/main" id="{11C04F12-7BB6-4230-83DD-E5ACC935A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32</a:t>
              </a:r>
            </a:p>
          </p:txBody>
        </p:sp>
        <p:sp>
          <p:nvSpPr>
            <p:cNvPr id="46" name="Rectangle 83">
              <a:extLst>
                <a:ext uri="{FF2B5EF4-FFF2-40B4-BE49-F238E27FC236}">
                  <a16:creationId xmlns:a16="http://schemas.microsoft.com/office/drawing/2014/main" id="{7A031E48-1C08-4ABE-AEFC-28A759E99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16</a:t>
              </a:r>
            </a:p>
          </p:txBody>
        </p:sp>
        <p:sp>
          <p:nvSpPr>
            <p:cNvPr id="47" name="Rectangle 84">
              <a:extLst>
                <a:ext uri="{FF2B5EF4-FFF2-40B4-BE49-F238E27FC236}">
                  <a16:creationId xmlns:a16="http://schemas.microsoft.com/office/drawing/2014/main" id="{9AF1794A-C03B-4756-A3AF-982E9DC8C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913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8</a:t>
              </a:r>
            </a:p>
          </p:txBody>
        </p:sp>
        <p:sp>
          <p:nvSpPr>
            <p:cNvPr id="48" name="Rectangle 85">
              <a:extLst>
                <a:ext uri="{FF2B5EF4-FFF2-40B4-BE49-F238E27FC236}">
                  <a16:creationId xmlns:a16="http://schemas.microsoft.com/office/drawing/2014/main" id="{4412C59B-9E1D-4330-BB52-CC7547233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64</a:t>
              </a:r>
            </a:p>
          </p:txBody>
        </p:sp>
        <p:sp>
          <p:nvSpPr>
            <p:cNvPr id="49" name="Rectangle 86">
              <a:extLst>
                <a:ext uri="{FF2B5EF4-FFF2-40B4-BE49-F238E27FC236}">
                  <a16:creationId xmlns:a16="http://schemas.microsoft.com/office/drawing/2014/main" id="{C1E2B3B2-9082-4A9E-89C9-5766E442D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2800" b="1"/>
            </a:p>
          </p:txBody>
        </p:sp>
        <p:sp>
          <p:nvSpPr>
            <p:cNvPr id="50" name="Rectangle 87">
              <a:extLst>
                <a:ext uri="{FF2B5EF4-FFF2-40B4-BE49-F238E27FC236}">
                  <a16:creationId xmlns:a16="http://schemas.microsoft.com/office/drawing/2014/main" id="{331EC403-7A03-40C5-9C7A-451F2D1E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950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4</a:t>
              </a:r>
            </a:p>
          </p:txBody>
        </p:sp>
        <p:sp>
          <p:nvSpPr>
            <p:cNvPr id="51" name="Rectangle 89">
              <a:extLst>
                <a:ext uri="{FF2B5EF4-FFF2-40B4-BE49-F238E27FC236}">
                  <a16:creationId xmlns:a16="http://schemas.microsoft.com/office/drawing/2014/main" id="{4E1A37B7-A904-4B35-8EA3-D45621545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2329024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 dirty="0"/>
                <a:t>128</a:t>
              </a:r>
            </a:p>
          </p:txBody>
        </p:sp>
        <p:sp>
          <p:nvSpPr>
            <p:cNvPr id="52" name="Rectangle 90">
              <a:extLst>
                <a:ext uri="{FF2B5EF4-FFF2-40B4-BE49-F238E27FC236}">
                  <a16:creationId xmlns:a16="http://schemas.microsoft.com/office/drawing/2014/main" id="{4C92B4B2-83F3-4D00-BABF-8A576DE85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3134872"/>
              <a:ext cx="808037" cy="810276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1</a:t>
              </a:r>
            </a:p>
          </p:txBody>
        </p:sp>
        <p:sp>
          <p:nvSpPr>
            <p:cNvPr id="53" name="Rectangle 91">
              <a:extLst>
                <a:ext uri="{FF2B5EF4-FFF2-40B4-BE49-F238E27FC236}">
                  <a16:creationId xmlns:a16="http://schemas.microsoft.com/office/drawing/2014/main" id="{BFC6B24C-2DA0-4825-81DB-8E410C76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88" y="3945148"/>
              <a:ext cx="808037" cy="805848"/>
            </a:xfrm>
            <a:prstGeom prst="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b="1"/>
                <a:t>2</a:t>
              </a:r>
            </a:p>
          </p:txBody>
        </p:sp>
        <p:sp>
          <p:nvSpPr>
            <p:cNvPr id="54" name="Line 92">
              <a:extLst>
                <a:ext uri="{FF2B5EF4-FFF2-40B4-BE49-F238E27FC236}">
                  <a16:creationId xmlns:a16="http://schemas.microsoft.com/office/drawing/2014/main" id="{863C700E-0B0C-49A4-8F99-AEAFC5213F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6904631" y="3172508"/>
              <a:ext cx="4472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Line 93">
              <a:extLst>
                <a:ext uri="{FF2B5EF4-FFF2-40B4-BE49-F238E27FC236}">
                  <a16:creationId xmlns:a16="http://schemas.microsoft.com/office/drawing/2014/main" id="{CA9417D4-E4D6-44AF-A4AA-336D3D7E02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196194" y="3647883"/>
              <a:ext cx="429490" cy="4240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6" name="Line 94">
              <a:extLst>
                <a:ext uri="{FF2B5EF4-FFF2-40B4-BE49-F238E27FC236}">
                  <a16:creationId xmlns:a16="http://schemas.microsoft.com/office/drawing/2014/main" id="{5478856D-4372-4B52-8ECD-765952C3F3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7189448" y="2988203"/>
              <a:ext cx="447201" cy="4261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7" name="Line 95">
              <a:extLst>
                <a:ext uri="{FF2B5EF4-FFF2-40B4-BE49-F238E27FC236}">
                  <a16:creationId xmlns:a16="http://schemas.microsoft.com/office/drawing/2014/main" id="{9985FA4E-AB28-45ED-88FE-AA00264280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535006" y="3633167"/>
              <a:ext cx="464912" cy="4557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8" name="Line 96">
              <a:extLst>
                <a:ext uri="{FF2B5EF4-FFF2-40B4-BE49-F238E27FC236}">
                  <a16:creationId xmlns:a16="http://schemas.microsoft.com/office/drawing/2014/main" id="{2AF0EE58-DDA2-4A1F-87DA-CA34560D1A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894082" y="3885373"/>
              <a:ext cx="4472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9" name="Line 97">
              <a:extLst>
                <a:ext uri="{FF2B5EF4-FFF2-40B4-BE49-F238E27FC236}">
                  <a16:creationId xmlns:a16="http://schemas.microsoft.com/office/drawing/2014/main" id="{4516F462-D739-4F47-BC52-5D97032AE60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6524840" y="3555507"/>
              <a:ext cx="4261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Line 98">
              <a:extLst>
                <a:ext uri="{FF2B5EF4-FFF2-40B4-BE49-F238E27FC236}">
                  <a16:creationId xmlns:a16="http://schemas.microsoft.com/office/drawing/2014/main" id="{5B5ABCE9-84BF-4FBF-B871-70DC27C782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7254817" y="3542224"/>
              <a:ext cx="4261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Line 99">
              <a:extLst>
                <a:ext uri="{FF2B5EF4-FFF2-40B4-BE49-F238E27FC236}">
                  <a16:creationId xmlns:a16="http://schemas.microsoft.com/office/drawing/2014/main" id="{179991F3-9FE6-435E-A972-3B84BA880B7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6532897" y="3006278"/>
              <a:ext cx="464912" cy="4409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</p:grpSp>
      <p:sp>
        <p:nvSpPr>
          <p:cNvPr id="62" name="Line 94">
            <a:extLst>
              <a:ext uri="{FF2B5EF4-FFF2-40B4-BE49-F238E27FC236}">
                <a16:creationId xmlns:a16="http://schemas.microsoft.com/office/drawing/2014/main" id="{DA5CBBE7-B7B7-456E-A68F-73335EDF8498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914702" y="3297041"/>
            <a:ext cx="447201" cy="42617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34" name="Line 93">
            <a:extLst>
              <a:ext uri="{FF2B5EF4-FFF2-40B4-BE49-F238E27FC236}">
                <a16:creationId xmlns:a16="http://schemas.microsoft.com/office/drawing/2014/main" id="{1822A70B-1E14-4ECB-87A0-D48134E334ED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0735036" y="3311763"/>
            <a:ext cx="429490" cy="4240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956065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7F0-BCEB-4254-9507-A553A753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23467"/>
          </a:xfrm>
        </p:spPr>
        <p:txBody>
          <a:bodyPr/>
          <a:lstStyle/>
          <a:p>
            <a:r>
              <a:rPr lang="en-US" dirty="0"/>
              <a:t>GIS Demo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43F8D7-1D11-4A1E-AFDF-CD2339C0A0FF}"/>
              </a:ext>
            </a:extLst>
          </p:cNvPr>
          <p:cNvSpPr txBox="1"/>
          <p:nvPr/>
        </p:nvSpPr>
        <p:spPr>
          <a:xfrm>
            <a:off x="462001" y="104172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Direction Encoding (DINF)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81392A-BFC1-40DB-AB3A-EA17659D7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26" y="1930470"/>
            <a:ext cx="3808934" cy="457793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13EBD1F-C628-4723-8C8D-8AF41AB98550}"/>
              </a:ext>
            </a:extLst>
          </p:cNvPr>
          <p:cNvSpPr txBox="1"/>
          <p:nvPr/>
        </p:nvSpPr>
        <p:spPr>
          <a:xfrm>
            <a:off x="5552161" y="5554668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results are angle value from east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66F7BC1-7B43-4D28-A705-9D684990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730" y="1041722"/>
            <a:ext cx="6094070" cy="444161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8F74E84-7ECC-4406-B53B-3B53995E89E6}"/>
              </a:ext>
            </a:extLst>
          </p:cNvPr>
          <p:cNvSpPr txBox="1"/>
          <p:nvPr/>
        </p:nvSpPr>
        <p:spPr>
          <a:xfrm>
            <a:off x="5259730" y="6077888"/>
            <a:ext cx="5867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‘Flow accumulation’ tool takes input from either D8 or DINF currently in ArcGIS</a:t>
            </a:r>
          </a:p>
        </p:txBody>
      </p:sp>
    </p:spTree>
    <p:extLst>
      <p:ext uri="{BB962C8B-B14F-4D97-AF65-F5344CB8AC3E}">
        <p14:creationId xmlns:p14="http://schemas.microsoft.com/office/powerpoint/2010/main" val="727740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326C-FEB9-4579-B805-A3F02F15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GIS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8A18C-E228-49D3-AB99-81BF73FB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86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4F92-4593-4DEB-8CA7-22689B09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58CC3-96DD-4C30-BA0B-B1CCAE2F0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09672" cy="4351338"/>
          </a:xfrm>
        </p:spPr>
        <p:txBody>
          <a:bodyPr/>
          <a:lstStyle/>
          <a:p>
            <a:r>
              <a:rPr lang="en-US" dirty="0"/>
              <a:t>Problem with Flow direction at certain cells</a:t>
            </a:r>
          </a:p>
          <a:p>
            <a:endParaRPr lang="en-US" dirty="0"/>
          </a:p>
          <a:p>
            <a:r>
              <a:rPr lang="en-US" dirty="0"/>
              <a:t>To remove those sinks we “Pit fill”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631F6-3769-42E8-9030-13EA36DC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24" y="114078"/>
            <a:ext cx="8140014" cy="664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59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7C66-902C-43AA-B46B-9F24B9BA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 Filling of Terrain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2826D-FC93-4885-9286-082B69A0D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sinks are usually a problem when DEMs are created.</a:t>
            </a:r>
          </a:p>
          <a:p>
            <a:r>
              <a:rPr lang="en-US" dirty="0"/>
              <a:t>These sinks need to be filled before creating stream network since they can cause isolated watersheds.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593536-EBD8-438D-AF4C-139B2642F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4" y="3789403"/>
            <a:ext cx="10916912" cy="238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285BBA-B5A0-4452-81ED-FF8F960FD6F6}"/>
              </a:ext>
            </a:extLst>
          </p:cNvPr>
          <p:cNvCxnSpPr>
            <a:cxnSpLocks/>
          </p:cNvCxnSpPr>
          <p:nvPr/>
        </p:nvCxnSpPr>
        <p:spPr>
          <a:xfrm>
            <a:off x="2060294" y="4433104"/>
            <a:ext cx="173620" cy="25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D26CA4-03F5-4439-93FB-58429FF61E3F}"/>
              </a:ext>
            </a:extLst>
          </p:cNvPr>
          <p:cNvCxnSpPr>
            <a:cxnSpLocks/>
          </p:cNvCxnSpPr>
          <p:nvPr/>
        </p:nvCxnSpPr>
        <p:spPr>
          <a:xfrm>
            <a:off x="8449519" y="4381017"/>
            <a:ext cx="511215" cy="10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0520B7-F3F8-4EB0-A1C4-0E4EFA0C37DD}"/>
              </a:ext>
            </a:extLst>
          </p:cNvPr>
          <p:cNvCxnSpPr>
            <a:cxnSpLocks/>
          </p:cNvCxnSpPr>
          <p:nvPr/>
        </p:nvCxnSpPr>
        <p:spPr>
          <a:xfrm>
            <a:off x="1635889" y="4209376"/>
            <a:ext cx="331807" cy="10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86AE73-D116-462B-AA99-6716F1AB444D}"/>
              </a:ext>
            </a:extLst>
          </p:cNvPr>
          <p:cNvCxnSpPr>
            <a:cxnSpLocks/>
          </p:cNvCxnSpPr>
          <p:nvPr/>
        </p:nvCxnSpPr>
        <p:spPr>
          <a:xfrm>
            <a:off x="9458446" y="4687747"/>
            <a:ext cx="495782" cy="20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57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7C66-902C-43AA-B46B-9F24B9BA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 Filling of Terrain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58219-23F0-4538-83B3-8B555B65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1334" cy="4351338"/>
          </a:xfrm>
        </p:spPr>
        <p:txBody>
          <a:bodyPr/>
          <a:lstStyle/>
          <a:p>
            <a:r>
              <a:rPr lang="en-US" dirty="0"/>
              <a:t>Original DEM</a:t>
            </a:r>
          </a:p>
          <a:p>
            <a:endParaRPr lang="en-US" dirty="0"/>
          </a:p>
          <a:p>
            <a:r>
              <a:rPr lang="en-US" dirty="0"/>
              <a:t>There are pits where elevations is lower than surrounding cells</a:t>
            </a:r>
          </a:p>
          <a:p>
            <a:endParaRPr lang="en-US" dirty="0"/>
          </a:p>
          <a:p>
            <a:r>
              <a:rPr lang="en-US" dirty="0"/>
              <a:t>When flow direction and accumulation are calculated in these locations, the network delineation cannot propagate out of sink.</a:t>
            </a:r>
          </a:p>
        </p:txBody>
      </p:sp>
      <p:graphicFrame>
        <p:nvGraphicFramePr>
          <p:cNvPr id="7" name="Object 78">
            <a:extLst>
              <a:ext uri="{FF2B5EF4-FFF2-40B4-BE49-F238E27FC236}">
                <a16:creationId xmlns:a16="http://schemas.microsoft.com/office/drawing/2014/main" id="{4D6D3F58-14B3-4847-AB06-A6D62DA0A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880291"/>
              </p:ext>
            </p:extLst>
          </p:nvPr>
        </p:nvGraphicFramePr>
        <p:xfrm>
          <a:off x="7460822" y="1825625"/>
          <a:ext cx="4069787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Worksheet" r:id="rId3" imgW="2486112" imgH="2009711" progId="Excel.Sheet.8">
                  <p:embed/>
                </p:oleObj>
              </mc:Choice>
              <mc:Fallback>
                <p:oleObj name="Worksheet" r:id="rId3" imgW="2486112" imgH="2009711" progId="Excel.Sheet.8">
                  <p:embed/>
                  <p:pic>
                    <p:nvPicPr>
                      <p:cNvPr id="6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0822" y="1825625"/>
                        <a:ext cx="4069787" cy="329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84">
            <a:extLst>
              <a:ext uri="{FF2B5EF4-FFF2-40B4-BE49-F238E27FC236}">
                <a16:creationId xmlns:a16="http://schemas.microsoft.com/office/drawing/2014/main" id="{B8C7EE08-0D7D-495D-8A70-2E5DE67B12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84860" y="4459925"/>
            <a:ext cx="286066" cy="9935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6">
            <a:extLst>
              <a:ext uri="{FF2B5EF4-FFF2-40B4-BE49-F238E27FC236}">
                <a16:creationId xmlns:a16="http://schemas.microsoft.com/office/drawing/2014/main" id="{6D075ABC-D8B3-40D8-8AA7-600D1E24FE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31657" y="4795575"/>
            <a:ext cx="867040" cy="65792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87">
            <a:extLst>
              <a:ext uri="{FF2B5EF4-FFF2-40B4-BE49-F238E27FC236}">
                <a16:creationId xmlns:a16="http://schemas.microsoft.com/office/drawing/2014/main" id="{CB9596AE-9392-4CD3-95C0-7EEBD58DD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4860" y="5453496"/>
            <a:ext cx="15175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Pits OR Sinks</a:t>
            </a:r>
          </a:p>
        </p:txBody>
      </p:sp>
    </p:spTree>
    <p:extLst>
      <p:ext uri="{BB962C8B-B14F-4D97-AF65-F5344CB8AC3E}">
        <p14:creationId xmlns:p14="http://schemas.microsoft.com/office/powerpoint/2010/main" val="257745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FDE20E-81E8-499A-A9B0-112A2CD5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169" y="562557"/>
            <a:ext cx="5486155" cy="5732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521E9-0C90-4E89-A1F8-976C6671F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23039" cy="1325563"/>
          </a:xfrm>
        </p:spPr>
        <p:txBody>
          <a:bodyPr/>
          <a:lstStyle/>
          <a:p>
            <a:r>
              <a:rPr lang="en-US" dirty="0"/>
              <a:t>How to delineate a watershed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84631-2FCF-45DA-9432-DC3CBC381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154" cy="4920408"/>
          </a:xfrm>
        </p:spPr>
        <p:txBody>
          <a:bodyPr>
            <a:normAutofit/>
          </a:bodyPr>
          <a:lstStyle/>
          <a:p>
            <a:r>
              <a:rPr lang="en-US" dirty="0"/>
              <a:t>Step 1: Draw a circle at downstream outlet</a:t>
            </a:r>
          </a:p>
          <a:p>
            <a:endParaRPr lang="en-US" dirty="0"/>
          </a:p>
          <a:p>
            <a:r>
              <a:rPr lang="en-US" dirty="0"/>
              <a:t>Step 2: Draw small X’s at high points, ridge lines and saddles</a:t>
            </a:r>
          </a:p>
          <a:p>
            <a:endParaRPr lang="en-US" dirty="0"/>
          </a:p>
          <a:p>
            <a:r>
              <a:rPr lang="en-US" dirty="0"/>
              <a:t>Step 3: Draw a line starting at circle through these points which crosses each contour line at right angles until you get back to the circle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386F0-DC3C-42B9-B01F-6C415D6D2DA5}"/>
              </a:ext>
            </a:extLst>
          </p:cNvPr>
          <p:cNvSpPr txBox="1"/>
          <p:nvPr/>
        </p:nvSpPr>
        <p:spPr>
          <a:xfrm>
            <a:off x="11353800" y="4104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8D708-AAE4-4DB5-B950-4BAE77830F36}"/>
              </a:ext>
            </a:extLst>
          </p:cNvPr>
          <p:cNvSpPr txBox="1"/>
          <p:nvPr/>
        </p:nvSpPr>
        <p:spPr>
          <a:xfrm>
            <a:off x="7147249" y="6420465"/>
            <a:ext cx="413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USDA guidelines to delineate a watershed</a:t>
            </a:r>
          </a:p>
        </p:txBody>
      </p:sp>
    </p:spTree>
    <p:extLst>
      <p:ext uri="{BB962C8B-B14F-4D97-AF65-F5344CB8AC3E}">
        <p14:creationId xmlns:p14="http://schemas.microsoft.com/office/powerpoint/2010/main" val="3061028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7C66-902C-43AA-B46B-9F24B9BA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 Filling of Terrain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58219-23F0-4538-83B3-8B555B65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1334" cy="4351338"/>
          </a:xfrm>
        </p:spPr>
        <p:txBody>
          <a:bodyPr/>
          <a:lstStyle/>
          <a:p>
            <a:r>
              <a:rPr lang="en-US" i="1" u="sng" dirty="0"/>
              <a:t>Pit Filling </a:t>
            </a:r>
            <a:r>
              <a:rPr lang="en-US" dirty="0"/>
              <a:t>-&gt; Increase elevation to the pour point elevation until the pit drains to a neighbor</a:t>
            </a:r>
          </a:p>
          <a:p>
            <a:endParaRPr lang="en-US" dirty="0"/>
          </a:p>
          <a:p>
            <a:r>
              <a:rPr lang="en-US" dirty="0"/>
              <a:t>Pit filling needs to be done before starting terrain analysis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EA2A32-49CA-418B-A746-7633002750C3}"/>
              </a:ext>
            </a:extLst>
          </p:cNvPr>
          <p:cNvGrpSpPr/>
          <p:nvPr/>
        </p:nvGrpSpPr>
        <p:grpSpPr>
          <a:xfrm>
            <a:off x="7525111" y="1556064"/>
            <a:ext cx="4077224" cy="3974568"/>
            <a:chOff x="7610286" y="1524603"/>
            <a:chExt cx="4077224" cy="3974568"/>
          </a:xfrm>
        </p:grpSpPr>
        <p:graphicFrame>
          <p:nvGraphicFramePr>
            <p:cNvPr id="11" name="Object 11">
              <a:extLst>
                <a:ext uri="{FF2B5EF4-FFF2-40B4-BE49-F238E27FC236}">
                  <a16:creationId xmlns:a16="http://schemas.microsoft.com/office/drawing/2014/main" id="{EA1A73BA-5C75-4BE6-B572-98AFF56555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9484976"/>
                </p:ext>
              </p:extLst>
            </p:nvPr>
          </p:nvGraphicFramePr>
          <p:xfrm>
            <a:off x="7610286" y="1524603"/>
            <a:ext cx="4077224" cy="3295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" name="Worksheet" r:id="rId3" imgW="2486112" imgH="2009711" progId="Excel.Sheet.8">
                    <p:embed/>
                  </p:oleObj>
                </mc:Choice>
                <mc:Fallback>
                  <p:oleObj name="Worksheet" r:id="rId3" imgW="2486112" imgH="2009711" progId="Excel.Sheet.8">
                    <p:embed/>
                    <p:pic>
                      <p:nvPicPr>
                        <p:cNvPr id="13" name="Object 1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0286" y="1524603"/>
                          <a:ext cx="4077224" cy="329592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Line 92">
              <a:extLst>
                <a:ext uri="{FF2B5EF4-FFF2-40B4-BE49-F238E27FC236}">
                  <a16:creationId xmlns:a16="http://schemas.microsoft.com/office/drawing/2014/main" id="{58B76F8E-9C85-4706-A76F-A93F1D5983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745276" y="2557147"/>
              <a:ext cx="641445" cy="2541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3">
              <a:extLst>
                <a:ext uri="{FF2B5EF4-FFF2-40B4-BE49-F238E27FC236}">
                  <a16:creationId xmlns:a16="http://schemas.microsoft.com/office/drawing/2014/main" id="{3D75BB1E-6466-48CB-A816-D826AC67DD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96155" y="4134115"/>
              <a:ext cx="709684" cy="9649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94">
              <a:extLst>
                <a:ext uri="{FF2B5EF4-FFF2-40B4-BE49-F238E27FC236}">
                  <a16:creationId xmlns:a16="http://schemas.microsoft.com/office/drawing/2014/main" id="{B27B7FD7-67B6-40BF-95A6-3351AC39A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7477" y="5099061"/>
              <a:ext cx="137249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Pour Points</a:t>
              </a:r>
            </a:p>
          </p:txBody>
        </p:sp>
        <p:sp>
          <p:nvSpPr>
            <p:cNvPr id="15" name="Oval 90">
              <a:extLst>
                <a:ext uri="{FF2B5EF4-FFF2-40B4-BE49-F238E27FC236}">
                  <a16:creationId xmlns:a16="http://schemas.microsoft.com/office/drawing/2014/main" id="{DFDCD4B2-107E-488D-90AF-B1E179205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3924" y="2162283"/>
              <a:ext cx="533553" cy="381000"/>
            </a:xfrm>
            <a:prstGeom prst="ellips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91">
              <a:extLst>
                <a:ext uri="{FF2B5EF4-FFF2-40B4-BE49-F238E27FC236}">
                  <a16:creationId xmlns:a16="http://schemas.microsoft.com/office/drawing/2014/main" id="{CF8A4977-E94A-49D0-880C-588675C8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9829" y="3765074"/>
              <a:ext cx="533553" cy="381000"/>
            </a:xfrm>
            <a:prstGeom prst="ellips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FFB19A1-97CB-4453-B7B0-5DF379AD3EE9}"/>
              </a:ext>
            </a:extLst>
          </p:cNvPr>
          <p:cNvSpPr txBox="1"/>
          <p:nvPr/>
        </p:nvSpPr>
        <p:spPr>
          <a:xfrm>
            <a:off x="7898612" y="5530632"/>
            <a:ext cx="333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lowest grid cell adjacent to a pit</a:t>
            </a:r>
          </a:p>
        </p:txBody>
      </p:sp>
    </p:spTree>
    <p:extLst>
      <p:ext uri="{BB962C8B-B14F-4D97-AF65-F5344CB8AC3E}">
        <p14:creationId xmlns:p14="http://schemas.microsoft.com/office/powerpoint/2010/main" val="1757038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070C-3A94-4438-BD30-CD478EA5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GIS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196F0-6D2B-47B9-8026-35DB28DF0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129"/>
            <a:ext cx="10515600" cy="490174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Pit Filling</a:t>
            </a:r>
          </a:p>
          <a:p>
            <a:pPr marL="514350" indent="-514350">
              <a:buAutoNum type="arabicPeriod"/>
            </a:pPr>
            <a:r>
              <a:rPr lang="en-US" dirty="0"/>
              <a:t>Flow Direction</a:t>
            </a:r>
          </a:p>
          <a:p>
            <a:pPr marL="514350" indent="-514350">
              <a:buAutoNum type="arabicPeriod"/>
            </a:pPr>
            <a:r>
              <a:rPr lang="en-US" dirty="0"/>
              <a:t>Flow accumulation</a:t>
            </a:r>
          </a:p>
          <a:p>
            <a:pPr marL="514350" indent="-514350">
              <a:buAutoNum type="arabicPeriod"/>
            </a:pPr>
            <a:r>
              <a:rPr lang="en-US" dirty="0"/>
              <a:t>Watershed</a:t>
            </a:r>
          </a:p>
          <a:p>
            <a:pPr marL="514350" indent="-514350">
              <a:buAutoNum type="arabicPeriod"/>
            </a:pPr>
            <a:r>
              <a:rPr lang="en-US" dirty="0"/>
              <a:t>Stream-line delineation</a:t>
            </a:r>
          </a:p>
          <a:p>
            <a:pPr marL="457200" lvl="1" indent="0">
              <a:buNone/>
            </a:pPr>
            <a:r>
              <a:rPr lang="en-US" dirty="0"/>
              <a:t>5.1 CON (</a:t>
            </a:r>
            <a:r>
              <a:rPr lang="en-US" dirty="0" err="1"/>
              <a:t>gt</a:t>
            </a:r>
            <a:r>
              <a:rPr lang="en-US" dirty="0"/>
              <a:t> 50K)</a:t>
            </a:r>
          </a:p>
          <a:p>
            <a:pPr marL="457200" lvl="1" indent="0">
              <a:buNone/>
            </a:pPr>
            <a:r>
              <a:rPr lang="en-US" dirty="0"/>
              <a:t>5.2 Stream LINK</a:t>
            </a:r>
          </a:p>
          <a:p>
            <a:pPr marL="457200" lvl="1" indent="0">
              <a:buNone/>
            </a:pPr>
            <a:r>
              <a:rPr lang="en-US" dirty="0"/>
              <a:t>5.3 Watershed</a:t>
            </a:r>
          </a:p>
        </p:txBody>
      </p:sp>
    </p:spTree>
    <p:extLst>
      <p:ext uri="{BB962C8B-B14F-4D97-AF65-F5344CB8AC3E}">
        <p14:creationId xmlns:p14="http://schemas.microsoft.com/office/powerpoint/2010/main" val="1963087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981325" y="2057400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742951" y="1795463"/>
          <a:ext cx="7235825" cy="43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Picture" r:id="rId3" imgW="8258040" imgH="4857840" progId="Word.Picture.8">
                  <p:embed/>
                </p:oleObj>
              </mc:Choice>
              <mc:Fallback>
                <p:oleObj name="Picture" r:id="rId3" imgW="8258040" imgH="4857840" progId="Word.Picture.8">
                  <p:embed/>
                  <p:pic>
                    <p:nvPicPr>
                      <p:cNvPr id="10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43" r="8858" b="6212"/>
                      <a:stretch>
                        <a:fillRect/>
                      </a:stretch>
                    </p:blipFill>
                    <p:spPr bwMode="auto">
                      <a:xfrm>
                        <a:off x="742951" y="1795463"/>
                        <a:ext cx="7235825" cy="434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1787525" y="88817"/>
            <a:ext cx="8616950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 dirty="0">
                <a:solidFill>
                  <a:srgbClr val="FF0000"/>
                </a:solidFill>
              </a:rPr>
              <a:t>Hydrologic processes are different on </a:t>
            </a:r>
            <a:r>
              <a:rPr lang="en-US" sz="2800" b="1" dirty="0" err="1">
                <a:solidFill>
                  <a:srgbClr val="FF0000"/>
                </a:solidFill>
              </a:rPr>
              <a:t>hillslopes</a:t>
            </a:r>
            <a:r>
              <a:rPr lang="en-US" sz="2800" b="1" dirty="0">
                <a:solidFill>
                  <a:srgbClr val="FF0000"/>
                </a:solidFill>
              </a:rPr>
              <a:t> and in channels.  It is important to recognize this and account for this in the delineation of streams.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6883400" y="2927351"/>
            <a:ext cx="37846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b="1" dirty="0">
                <a:solidFill>
                  <a:srgbClr val="333399"/>
                </a:solidFill>
                <a:cs typeface="Times New Roman" pitchFamily="18" charset="0"/>
              </a:rPr>
              <a:t>Drainage area can be concentrated or dispersed (specific catchment area) representing </a:t>
            </a:r>
            <a:r>
              <a:rPr lang="en-US" b="1" dirty="0">
                <a:solidFill>
                  <a:srgbClr val="333399"/>
                </a:solidFill>
              </a:rPr>
              <a:t>concentrated or dispersed flow.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CF9561-87E5-41E6-99E3-3A871922D7F3}"/>
              </a:ext>
            </a:extLst>
          </p:cNvPr>
          <p:cNvSpPr txBox="1"/>
          <p:nvPr/>
        </p:nvSpPr>
        <p:spPr>
          <a:xfrm>
            <a:off x="1200888" y="6070769"/>
            <a:ext cx="9771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threshold method is not always the best.</a:t>
            </a:r>
          </a:p>
          <a:p>
            <a:r>
              <a:rPr lang="en-US" dirty="0"/>
              <a:t>There are other ways to delineate network (1) Support area method or (2) </a:t>
            </a:r>
            <a:r>
              <a:rPr lang="en-US" dirty="0" err="1"/>
              <a:t>Pueker</a:t>
            </a:r>
            <a:r>
              <a:rPr lang="en-US" dirty="0"/>
              <a:t> Douglas</a:t>
            </a:r>
          </a:p>
        </p:txBody>
      </p:sp>
    </p:spTree>
    <p:extLst>
      <p:ext uri="{BB962C8B-B14F-4D97-AF65-F5344CB8AC3E}">
        <p14:creationId xmlns:p14="http://schemas.microsoft.com/office/powerpoint/2010/main" val="535499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070C-3A94-4438-BD30-CD478EA5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GIS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196F0-6D2B-47B9-8026-35DB28DF0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212"/>
            <a:ext cx="10515600" cy="520648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Pit Filling</a:t>
            </a:r>
          </a:p>
          <a:p>
            <a:pPr marL="514350" indent="-514350">
              <a:buAutoNum type="arabicPeriod"/>
            </a:pPr>
            <a:r>
              <a:rPr lang="en-US" dirty="0"/>
              <a:t>Flow Direction</a:t>
            </a:r>
          </a:p>
          <a:p>
            <a:pPr marL="514350" indent="-514350">
              <a:buAutoNum type="arabicPeriod"/>
            </a:pPr>
            <a:r>
              <a:rPr lang="en-US" dirty="0"/>
              <a:t>Flow accumulation</a:t>
            </a:r>
          </a:p>
          <a:p>
            <a:pPr marL="514350" indent="-514350">
              <a:buAutoNum type="arabicPeriod"/>
            </a:pPr>
            <a:r>
              <a:rPr lang="en-US" dirty="0"/>
              <a:t>Watershed</a:t>
            </a:r>
          </a:p>
          <a:p>
            <a:pPr marL="514350" indent="-514350">
              <a:buAutoNum type="arabicPeriod"/>
            </a:pPr>
            <a:r>
              <a:rPr lang="en-US" dirty="0"/>
              <a:t>Stream-line delineation</a:t>
            </a:r>
          </a:p>
          <a:p>
            <a:pPr marL="457200" lvl="1" indent="0">
              <a:buNone/>
            </a:pPr>
            <a:r>
              <a:rPr lang="en-US" dirty="0"/>
              <a:t>5.1 CON (</a:t>
            </a:r>
            <a:r>
              <a:rPr lang="en-US" dirty="0" err="1"/>
              <a:t>gt</a:t>
            </a:r>
            <a:r>
              <a:rPr lang="en-US" dirty="0"/>
              <a:t> 50K)</a:t>
            </a:r>
          </a:p>
          <a:p>
            <a:pPr marL="457200" lvl="1" indent="0">
              <a:buNone/>
            </a:pPr>
            <a:r>
              <a:rPr lang="en-US" dirty="0"/>
              <a:t>5.2 Stream LINK</a:t>
            </a:r>
          </a:p>
          <a:p>
            <a:pPr marL="457200" lvl="1" indent="0">
              <a:buNone/>
            </a:pPr>
            <a:r>
              <a:rPr lang="en-US" dirty="0"/>
              <a:t>5.3 Watershed</a:t>
            </a:r>
          </a:p>
          <a:p>
            <a:pPr marL="457200" lvl="1" indent="0">
              <a:buNone/>
            </a:pPr>
            <a:r>
              <a:rPr lang="en-US" dirty="0"/>
              <a:t>5.4 Stream Order (Use link raster to preserve direction)</a:t>
            </a:r>
          </a:p>
        </p:txBody>
      </p:sp>
    </p:spTree>
    <p:extLst>
      <p:ext uri="{BB962C8B-B14F-4D97-AF65-F5344CB8AC3E}">
        <p14:creationId xmlns:p14="http://schemas.microsoft.com/office/powerpoint/2010/main" val="1581079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2F8B-7DB0-49FD-9E8A-C21D4BD46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940"/>
            <a:ext cx="10515600" cy="1325563"/>
          </a:xfrm>
        </p:spPr>
        <p:txBody>
          <a:bodyPr/>
          <a:lstStyle/>
          <a:p>
            <a:r>
              <a:rPr lang="en-US" dirty="0"/>
              <a:t>Stream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284B-53DF-4012-87C4-21F176C19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05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 of assigning numeric order to stream links</a:t>
            </a:r>
          </a:p>
          <a:p>
            <a:endParaRPr lang="en-US" dirty="0"/>
          </a:p>
          <a:p>
            <a:r>
              <a:rPr lang="en-US" dirty="0"/>
              <a:t>Can be helpful in understanding some characteristics of stream</a:t>
            </a:r>
          </a:p>
          <a:p>
            <a:endParaRPr lang="en-US" dirty="0"/>
          </a:p>
          <a:p>
            <a:r>
              <a:rPr lang="en-US" dirty="0"/>
              <a:t>Example - </a:t>
            </a:r>
            <a:r>
              <a:rPr lang="en-US" i="1" dirty="0"/>
              <a:t>First order streams are dominated by overland flows – most susceptible to non-point source pollution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914DC-CF95-4E83-A420-9A2909952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769" y="1756523"/>
            <a:ext cx="5519174" cy="33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83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070C-3A94-4438-BD30-CD478EA5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GIS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196F0-6D2B-47B9-8026-35DB28DF0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212"/>
            <a:ext cx="10515600" cy="520648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Pit Filling</a:t>
            </a:r>
          </a:p>
          <a:p>
            <a:pPr marL="514350" indent="-514350">
              <a:buAutoNum type="arabicPeriod"/>
            </a:pPr>
            <a:r>
              <a:rPr lang="en-US" dirty="0"/>
              <a:t>Flow Direction</a:t>
            </a:r>
          </a:p>
          <a:p>
            <a:pPr marL="514350" indent="-514350">
              <a:buAutoNum type="arabicPeriod"/>
            </a:pPr>
            <a:r>
              <a:rPr lang="en-US" dirty="0"/>
              <a:t>Flow accumulation</a:t>
            </a:r>
          </a:p>
          <a:p>
            <a:pPr marL="514350" indent="-514350">
              <a:buAutoNum type="arabicPeriod"/>
            </a:pPr>
            <a:r>
              <a:rPr lang="en-US" dirty="0"/>
              <a:t>Watershed</a:t>
            </a:r>
          </a:p>
          <a:p>
            <a:pPr marL="514350" indent="-514350">
              <a:buAutoNum type="arabicPeriod"/>
            </a:pPr>
            <a:r>
              <a:rPr lang="en-US" dirty="0"/>
              <a:t>Stream-line delineation</a:t>
            </a:r>
          </a:p>
          <a:p>
            <a:pPr marL="457200" lvl="1" indent="0">
              <a:buNone/>
            </a:pPr>
            <a:r>
              <a:rPr lang="en-US" dirty="0"/>
              <a:t>5.1 CON (</a:t>
            </a:r>
            <a:r>
              <a:rPr lang="en-US" dirty="0" err="1"/>
              <a:t>gt</a:t>
            </a:r>
            <a:r>
              <a:rPr lang="en-US" dirty="0"/>
              <a:t> 100K)</a:t>
            </a:r>
          </a:p>
          <a:p>
            <a:pPr marL="457200" lvl="1" indent="0">
              <a:buNone/>
            </a:pPr>
            <a:r>
              <a:rPr lang="en-US" dirty="0"/>
              <a:t>5.2 Stream LINK</a:t>
            </a:r>
          </a:p>
          <a:p>
            <a:pPr marL="457200" lvl="1" indent="0">
              <a:buNone/>
            </a:pPr>
            <a:r>
              <a:rPr lang="en-US" dirty="0"/>
              <a:t>5.3 Watershed</a:t>
            </a:r>
          </a:p>
          <a:p>
            <a:pPr marL="457200" lvl="1" indent="0">
              <a:buNone/>
            </a:pPr>
            <a:r>
              <a:rPr lang="en-US" dirty="0"/>
              <a:t>5.4 Stream Order (Use link raster to preserve direction)</a:t>
            </a:r>
          </a:p>
          <a:p>
            <a:pPr marL="457200" lvl="1" indent="0">
              <a:buNone/>
            </a:pPr>
            <a:r>
              <a:rPr lang="en-US" dirty="0"/>
              <a:t>5.5 Raster to Polyline</a:t>
            </a:r>
          </a:p>
          <a:p>
            <a:pPr marL="0" indent="0">
              <a:buNone/>
            </a:pPr>
            <a:r>
              <a:rPr lang="en-US" dirty="0"/>
              <a:t>6. Delineate more sub-watersheds if needed</a:t>
            </a:r>
          </a:p>
        </p:txBody>
      </p:sp>
    </p:spTree>
    <p:extLst>
      <p:ext uri="{BB962C8B-B14F-4D97-AF65-F5344CB8AC3E}">
        <p14:creationId xmlns:p14="http://schemas.microsoft.com/office/powerpoint/2010/main" val="4077559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855E-DEF5-4B10-8EA9-32200921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74766-81CA-41D1-9865-DA895F74E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E100E-EC43-4EE4-AAF1-413FA0C18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1"/>
          <a:stretch/>
        </p:blipFill>
        <p:spPr>
          <a:xfrm>
            <a:off x="1273603" y="1581144"/>
            <a:ext cx="4139646" cy="4595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794F7-9861-45CD-9EF8-5C5B7429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52" y="1581144"/>
            <a:ext cx="4335449" cy="45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5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855E-DEF5-4B10-8EA9-32200921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the 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74766-81CA-41D1-9865-DA895F74E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901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dirty="0">
                <a:cs typeface="Times New Roman" pitchFamily="18" charset="0"/>
              </a:rPr>
              <a:t>Lower elevation of neighbor along a predefined drainage path until the pit drains to the outlet point</a:t>
            </a:r>
          </a:p>
          <a:p>
            <a:endParaRPr lang="en-US" dirty="0"/>
          </a:p>
          <a:p>
            <a:r>
              <a:rPr lang="en-US" dirty="0"/>
              <a:t>This has not been implemented in ArcGIS yet.</a:t>
            </a:r>
          </a:p>
        </p:txBody>
      </p:sp>
      <p:pic>
        <p:nvPicPr>
          <p:cNvPr id="6" name="Picture 5" descr="fill-07">
            <a:extLst>
              <a:ext uri="{FF2B5EF4-FFF2-40B4-BE49-F238E27FC236}">
                <a16:creationId xmlns:a16="http://schemas.microsoft.com/office/drawing/2014/main" id="{3945D853-9BC0-47AC-BBF2-A6EBC8460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2" y="1683003"/>
            <a:ext cx="9568265" cy="25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1016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3830473" y="180651"/>
            <a:ext cx="4531057" cy="1371600"/>
          </a:xfrm>
          <a:noFill/>
          <a:ln/>
        </p:spPr>
        <p:txBody>
          <a:bodyPr/>
          <a:lstStyle/>
          <a:p>
            <a:r>
              <a:rPr lang="en-US" sz="3600" dirty="0"/>
              <a:t>Carving</a:t>
            </a:r>
          </a:p>
        </p:txBody>
      </p:sp>
      <p:graphicFrame>
        <p:nvGraphicFramePr>
          <p:cNvPr id="6" name="Object 78"/>
          <p:cNvGraphicFramePr>
            <a:graphicFrameLocks noChangeAspect="1"/>
          </p:cNvGraphicFramePr>
          <p:nvPr/>
        </p:nvGraphicFramePr>
        <p:xfrm>
          <a:off x="1901115" y="2445595"/>
          <a:ext cx="4069787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Worksheet" r:id="rId4" imgW="2486112" imgH="2009711" progId="Excel.Sheet.8">
                  <p:embed/>
                </p:oleObj>
              </mc:Choice>
              <mc:Fallback>
                <p:oleObj name="Worksheet" r:id="rId4" imgW="2486112" imgH="2009711" progId="Excel.Sheet.8">
                  <p:embed/>
                  <p:pic>
                    <p:nvPicPr>
                      <p:cNvPr id="6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115" y="2445595"/>
                        <a:ext cx="4069787" cy="329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84"/>
          <p:cNvSpPr>
            <a:spLocks noChangeShapeType="1"/>
          </p:cNvSpPr>
          <p:nvPr/>
        </p:nvSpPr>
        <p:spPr bwMode="auto">
          <a:xfrm flipH="1" flipV="1">
            <a:off x="3280413" y="5055107"/>
            <a:ext cx="286066" cy="9935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86"/>
          <p:cNvSpPr>
            <a:spLocks noChangeShapeType="1"/>
          </p:cNvSpPr>
          <p:nvPr/>
        </p:nvSpPr>
        <p:spPr bwMode="auto">
          <a:xfrm flipV="1">
            <a:off x="3927210" y="5390758"/>
            <a:ext cx="867040" cy="65792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87"/>
          <p:cNvSpPr txBox="1">
            <a:spLocks noChangeArrowheads="1"/>
          </p:cNvSpPr>
          <p:nvPr/>
        </p:nvSpPr>
        <p:spPr bwMode="auto">
          <a:xfrm>
            <a:off x="3306884" y="6048679"/>
            <a:ext cx="567784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Pits</a:t>
            </a:r>
          </a:p>
        </p:txBody>
      </p:sp>
      <p:sp>
        <p:nvSpPr>
          <p:cNvPr id="18" name="Rectangle 6"/>
          <p:cNvSpPr txBox="1">
            <a:spLocks noChangeArrowheads="1"/>
          </p:cNvSpPr>
          <p:nvPr/>
        </p:nvSpPr>
        <p:spPr bwMode="auto">
          <a:xfrm>
            <a:off x="1906137" y="1206508"/>
            <a:ext cx="402609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3200" dirty="0"/>
              <a:t>Original DEM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2300976" y="3418294"/>
            <a:ext cx="1629035" cy="1648772"/>
          </a:xfrm>
          <a:custGeom>
            <a:avLst/>
            <a:gdLst>
              <a:gd name="connsiteX0" fmla="*/ 0 w 1637731"/>
              <a:gd name="connsiteY0" fmla="*/ 641444 h 1637731"/>
              <a:gd name="connsiteX1" fmla="*/ 436728 w 1637731"/>
              <a:gd name="connsiteY1" fmla="*/ 655092 h 1637731"/>
              <a:gd name="connsiteX2" fmla="*/ 450376 w 1637731"/>
              <a:gd name="connsiteY2" fmla="*/ 0 h 1637731"/>
              <a:gd name="connsiteX3" fmla="*/ 832513 w 1637731"/>
              <a:gd name="connsiteY3" fmla="*/ 13647 h 1637731"/>
              <a:gd name="connsiteX4" fmla="*/ 859809 w 1637731"/>
              <a:gd name="connsiteY4" fmla="*/ 968991 h 1637731"/>
              <a:gd name="connsiteX5" fmla="*/ 1637731 w 1637731"/>
              <a:gd name="connsiteY5" fmla="*/ 996286 h 1637731"/>
              <a:gd name="connsiteX6" fmla="*/ 1624083 w 1637731"/>
              <a:gd name="connsiteY6" fmla="*/ 1624083 h 1637731"/>
              <a:gd name="connsiteX7" fmla="*/ 13647 w 1637731"/>
              <a:gd name="connsiteY7" fmla="*/ 1637731 h 1637731"/>
              <a:gd name="connsiteX8" fmla="*/ 0 w 1637731"/>
              <a:gd name="connsiteY8" fmla="*/ 641444 h 1637731"/>
              <a:gd name="connsiteX0" fmla="*/ 0 w 1637731"/>
              <a:gd name="connsiteY0" fmla="*/ 635094 h 1631381"/>
              <a:gd name="connsiteX1" fmla="*/ 436728 w 1637731"/>
              <a:gd name="connsiteY1" fmla="*/ 648742 h 1631381"/>
              <a:gd name="connsiteX2" fmla="*/ 418626 w 1637731"/>
              <a:gd name="connsiteY2" fmla="*/ 0 h 1631381"/>
              <a:gd name="connsiteX3" fmla="*/ 832513 w 1637731"/>
              <a:gd name="connsiteY3" fmla="*/ 7297 h 1631381"/>
              <a:gd name="connsiteX4" fmla="*/ 859809 w 1637731"/>
              <a:gd name="connsiteY4" fmla="*/ 962641 h 1631381"/>
              <a:gd name="connsiteX5" fmla="*/ 1637731 w 1637731"/>
              <a:gd name="connsiteY5" fmla="*/ 989936 h 1631381"/>
              <a:gd name="connsiteX6" fmla="*/ 1624083 w 1637731"/>
              <a:gd name="connsiteY6" fmla="*/ 1617733 h 1631381"/>
              <a:gd name="connsiteX7" fmla="*/ 13647 w 1637731"/>
              <a:gd name="connsiteY7" fmla="*/ 1631381 h 1631381"/>
              <a:gd name="connsiteX8" fmla="*/ 0 w 1637731"/>
              <a:gd name="connsiteY8" fmla="*/ 635094 h 1631381"/>
              <a:gd name="connsiteX0" fmla="*/ 0 w 1637731"/>
              <a:gd name="connsiteY0" fmla="*/ 635094 h 1631381"/>
              <a:gd name="connsiteX1" fmla="*/ 430378 w 1637731"/>
              <a:gd name="connsiteY1" fmla="*/ 648742 h 1631381"/>
              <a:gd name="connsiteX2" fmla="*/ 418626 w 1637731"/>
              <a:gd name="connsiteY2" fmla="*/ 0 h 1631381"/>
              <a:gd name="connsiteX3" fmla="*/ 832513 w 1637731"/>
              <a:gd name="connsiteY3" fmla="*/ 7297 h 1631381"/>
              <a:gd name="connsiteX4" fmla="*/ 859809 w 1637731"/>
              <a:gd name="connsiteY4" fmla="*/ 962641 h 1631381"/>
              <a:gd name="connsiteX5" fmla="*/ 1637731 w 1637731"/>
              <a:gd name="connsiteY5" fmla="*/ 989936 h 1631381"/>
              <a:gd name="connsiteX6" fmla="*/ 1624083 w 1637731"/>
              <a:gd name="connsiteY6" fmla="*/ 1617733 h 1631381"/>
              <a:gd name="connsiteX7" fmla="*/ 13647 w 1637731"/>
              <a:gd name="connsiteY7" fmla="*/ 1631381 h 1631381"/>
              <a:gd name="connsiteX8" fmla="*/ 0 w 1637731"/>
              <a:gd name="connsiteY8" fmla="*/ 635094 h 1631381"/>
              <a:gd name="connsiteX0" fmla="*/ 0 w 1637731"/>
              <a:gd name="connsiteY0" fmla="*/ 635094 h 1631381"/>
              <a:gd name="connsiteX1" fmla="*/ 430378 w 1637731"/>
              <a:gd name="connsiteY1" fmla="*/ 648742 h 1631381"/>
              <a:gd name="connsiteX2" fmla="*/ 418626 w 1637731"/>
              <a:gd name="connsiteY2" fmla="*/ 0 h 1631381"/>
              <a:gd name="connsiteX3" fmla="*/ 832513 w 1637731"/>
              <a:gd name="connsiteY3" fmla="*/ 7297 h 1631381"/>
              <a:gd name="connsiteX4" fmla="*/ 847109 w 1637731"/>
              <a:gd name="connsiteY4" fmla="*/ 988041 h 1631381"/>
              <a:gd name="connsiteX5" fmla="*/ 1637731 w 1637731"/>
              <a:gd name="connsiteY5" fmla="*/ 989936 h 1631381"/>
              <a:gd name="connsiteX6" fmla="*/ 1624083 w 1637731"/>
              <a:gd name="connsiteY6" fmla="*/ 1617733 h 1631381"/>
              <a:gd name="connsiteX7" fmla="*/ 13647 w 1637731"/>
              <a:gd name="connsiteY7" fmla="*/ 1631381 h 1631381"/>
              <a:gd name="connsiteX8" fmla="*/ 0 w 1637731"/>
              <a:gd name="connsiteY8" fmla="*/ 635094 h 1631381"/>
              <a:gd name="connsiteX0" fmla="*/ 0 w 1637731"/>
              <a:gd name="connsiteY0" fmla="*/ 635094 h 1655833"/>
              <a:gd name="connsiteX1" fmla="*/ 430378 w 1637731"/>
              <a:gd name="connsiteY1" fmla="*/ 648742 h 1655833"/>
              <a:gd name="connsiteX2" fmla="*/ 418626 w 1637731"/>
              <a:gd name="connsiteY2" fmla="*/ 0 h 1655833"/>
              <a:gd name="connsiteX3" fmla="*/ 832513 w 1637731"/>
              <a:gd name="connsiteY3" fmla="*/ 7297 h 1655833"/>
              <a:gd name="connsiteX4" fmla="*/ 847109 w 1637731"/>
              <a:gd name="connsiteY4" fmla="*/ 988041 h 1655833"/>
              <a:gd name="connsiteX5" fmla="*/ 1637731 w 1637731"/>
              <a:gd name="connsiteY5" fmla="*/ 989936 h 1655833"/>
              <a:gd name="connsiteX6" fmla="*/ 1624083 w 1637731"/>
              <a:gd name="connsiteY6" fmla="*/ 1655833 h 1655833"/>
              <a:gd name="connsiteX7" fmla="*/ 13647 w 1637731"/>
              <a:gd name="connsiteY7" fmla="*/ 1631381 h 1655833"/>
              <a:gd name="connsiteX8" fmla="*/ 0 w 1637731"/>
              <a:gd name="connsiteY8" fmla="*/ 635094 h 1655833"/>
              <a:gd name="connsiteX0" fmla="*/ 0 w 1625031"/>
              <a:gd name="connsiteY0" fmla="*/ 654144 h 1655833"/>
              <a:gd name="connsiteX1" fmla="*/ 417678 w 1625031"/>
              <a:gd name="connsiteY1" fmla="*/ 648742 h 1655833"/>
              <a:gd name="connsiteX2" fmla="*/ 405926 w 1625031"/>
              <a:gd name="connsiteY2" fmla="*/ 0 h 1655833"/>
              <a:gd name="connsiteX3" fmla="*/ 819813 w 1625031"/>
              <a:gd name="connsiteY3" fmla="*/ 7297 h 1655833"/>
              <a:gd name="connsiteX4" fmla="*/ 834409 w 1625031"/>
              <a:gd name="connsiteY4" fmla="*/ 988041 h 1655833"/>
              <a:gd name="connsiteX5" fmla="*/ 1625031 w 1625031"/>
              <a:gd name="connsiteY5" fmla="*/ 989936 h 1655833"/>
              <a:gd name="connsiteX6" fmla="*/ 1611383 w 1625031"/>
              <a:gd name="connsiteY6" fmla="*/ 1655833 h 1655833"/>
              <a:gd name="connsiteX7" fmla="*/ 947 w 1625031"/>
              <a:gd name="connsiteY7" fmla="*/ 1631381 h 1655833"/>
              <a:gd name="connsiteX8" fmla="*/ 0 w 1625031"/>
              <a:gd name="connsiteY8" fmla="*/ 654144 h 1655833"/>
              <a:gd name="connsiteX0" fmla="*/ 0 w 1629035"/>
              <a:gd name="connsiteY0" fmla="*/ 654144 h 1648772"/>
              <a:gd name="connsiteX1" fmla="*/ 417678 w 1629035"/>
              <a:gd name="connsiteY1" fmla="*/ 648742 h 1648772"/>
              <a:gd name="connsiteX2" fmla="*/ 405926 w 1629035"/>
              <a:gd name="connsiteY2" fmla="*/ 0 h 1648772"/>
              <a:gd name="connsiteX3" fmla="*/ 819813 w 1629035"/>
              <a:gd name="connsiteY3" fmla="*/ 7297 h 1648772"/>
              <a:gd name="connsiteX4" fmla="*/ 834409 w 1629035"/>
              <a:gd name="connsiteY4" fmla="*/ 988041 h 1648772"/>
              <a:gd name="connsiteX5" fmla="*/ 1625031 w 1629035"/>
              <a:gd name="connsiteY5" fmla="*/ 989936 h 1648772"/>
              <a:gd name="connsiteX6" fmla="*/ 1629035 w 1629035"/>
              <a:gd name="connsiteY6" fmla="*/ 1648772 h 1648772"/>
              <a:gd name="connsiteX7" fmla="*/ 947 w 1629035"/>
              <a:gd name="connsiteY7" fmla="*/ 1631381 h 1648772"/>
              <a:gd name="connsiteX8" fmla="*/ 0 w 1629035"/>
              <a:gd name="connsiteY8" fmla="*/ 654144 h 164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9035" h="1648772">
                <a:moveTo>
                  <a:pt x="0" y="654144"/>
                </a:moveTo>
                <a:lnTo>
                  <a:pt x="417678" y="648742"/>
                </a:lnTo>
                <a:lnTo>
                  <a:pt x="405926" y="0"/>
                </a:lnTo>
                <a:lnTo>
                  <a:pt x="819813" y="7297"/>
                </a:lnTo>
                <a:lnTo>
                  <a:pt x="834409" y="988041"/>
                </a:lnTo>
                <a:lnTo>
                  <a:pt x="1625031" y="989936"/>
                </a:lnTo>
                <a:cubicBezTo>
                  <a:pt x="1626366" y="1209548"/>
                  <a:pt x="1627700" y="1429160"/>
                  <a:pt x="1629035" y="1648772"/>
                </a:cubicBezTo>
                <a:lnTo>
                  <a:pt x="947" y="1631381"/>
                </a:lnTo>
                <a:cubicBezTo>
                  <a:pt x="631" y="1305635"/>
                  <a:pt x="316" y="979890"/>
                  <a:pt x="0" y="654144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738034" y="5067064"/>
            <a:ext cx="400392" cy="32369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33865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/>
          </p:cNvGraphicFramePr>
          <p:nvPr/>
        </p:nvGraphicFramePr>
        <p:xfrm>
          <a:off x="6281554" y="2451087"/>
          <a:ext cx="4077224" cy="3295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Worksheet" r:id="rId4" imgW="2486112" imgH="2009711" progId="Excel.Sheet.8">
                  <p:embed/>
                </p:oleObj>
              </mc:Choice>
              <mc:Fallback>
                <p:oleObj name="Worksheet" r:id="rId4" imgW="2486112" imgH="2009711" progId="Excel.Sheet.8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1554" y="2451087"/>
                        <a:ext cx="4077224" cy="32959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3830473" y="180651"/>
            <a:ext cx="4531057" cy="1371600"/>
          </a:xfrm>
          <a:noFill/>
          <a:ln/>
        </p:spPr>
        <p:txBody>
          <a:bodyPr/>
          <a:lstStyle/>
          <a:p>
            <a:r>
              <a:rPr lang="en-US" sz="3600" dirty="0"/>
              <a:t>Carving</a:t>
            </a:r>
          </a:p>
        </p:txBody>
      </p:sp>
      <p:graphicFrame>
        <p:nvGraphicFramePr>
          <p:cNvPr id="6" name="Object 78"/>
          <p:cNvGraphicFramePr>
            <a:graphicFrameLocks noChangeAspect="1"/>
          </p:cNvGraphicFramePr>
          <p:nvPr/>
        </p:nvGraphicFramePr>
        <p:xfrm>
          <a:off x="1901115" y="2445595"/>
          <a:ext cx="4069787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Worksheet" r:id="rId6" imgW="2486112" imgH="2009711" progId="Excel.Sheet.8">
                  <p:embed/>
                </p:oleObj>
              </mc:Choice>
              <mc:Fallback>
                <p:oleObj name="Worksheet" r:id="rId6" imgW="2486112" imgH="2009711" progId="Excel.Sheet.8">
                  <p:embed/>
                  <p:pic>
                    <p:nvPicPr>
                      <p:cNvPr id="6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115" y="2445595"/>
                        <a:ext cx="4069787" cy="329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84"/>
          <p:cNvSpPr>
            <a:spLocks noChangeShapeType="1"/>
          </p:cNvSpPr>
          <p:nvPr/>
        </p:nvSpPr>
        <p:spPr bwMode="auto">
          <a:xfrm flipH="1" flipV="1">
            <a:off x="3280413" y="5055107"/>
            <a:ext cx="286066" cy="9935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86"/>
          <p:cNvSpPr>
            <a:spLocks noChangeShapeType="1"/>
          </p:cNvSpPr>
          <p:nvPr/>
        </p:nvSpPr>
        <p:spPr bwMode="auto">
          <a:xfrm flipV="1">
            <a:off x="3927210" y="5390758"/>
            <a:ext cx="867040" cy="65792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87"/>
          <p:cNvSpPr txBox="1">
            <a:spLocks noChangeArrowheads="1"/>
          </p:cNvSpPr>
          <p:nvPr/>
        </p:nvSpPr>
        <p:spPr bwMode="auto">
          <a:xfrm>
            <a:off x="3306884" y="6048679"/>
            <a:ext cx="567784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Pits</a:t>
            </a:r>
          </a:p>
        </p:txBody>
      </p:sp>
      <p:sp>
        <p:nvSpPr>
          <p:cNvPr id="10" name="Line 92"/>
          <p:cNvSpPr>
            <a:spLocks noChangeShapeType="1"/>
          </p:cNvSpPr>
          <p:nvPr/>
        </p:nvSpPr>
        <p:spPr bwMode="auto">
          <a:xfrm flipH="1" flipV="1">
            <a:off x="7433479" y="2768609"/>
            <a:ext cx="641445" cy="325144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93"/>
          <p:cNvSpPr>
            <a:spLocks noChangeShapeType="1"/>
          </p:cNvSpPr>
          <p:nvPr/>
        </p:nvSpPr>
        <p:spPr bwMode="auto">
          <a:xfrm flipV="1">
            <a:off x="8484358" y="2795579"/>
            <a:ext cx="709684" cy="32387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94"/>
          <p:cNvSpPr txBox="1">
            <a:spLocks noChangeArrowheads="1"/>
          </p:cNvSpPr>
          <p:nvPr/>
        </p:nvSpPr>
        <p:spPr bwMode="auto">
          <a:xfrm>
            <a:off x="7565680" y="6020053"/>
            <a:ext cx="1564980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Carve outlets</a:t>
            </a:r>
          </a:p>
        </p:txBody>
      </p:sp>
      <p:sp>
        <p:nvSpPr>
          <p:cNvPr id="18" name="Rectangle 6"/>
          <p:cNvSpPr txBox="1">
            <a:spLocks noChangeArrowheads="1"/>
          </p:cNvSpPr>
          <p:nvPr/>
        </p:nvSpPr>
        <p:spPr bwMode="auto">
          <a:xfrm>
            <a:off x="1906137" y="1206508"/>
            <a:ext cx="402609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3200" dirty="0"/>
              <a:t>Original DEM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2300976" y="3418294"/>
            <a:ext cx="1629035" cy="1648772"/>
          </a:xfrm>
          <a:custGeom>
            <a:avLst/>
            <a:gdLst>
              <a:gd name="connsiteX0" fmla="*/ 0 w 1637731"/>
              <a:gd name="connsiteY0" fmla="*/ 641444 h 1637731"/>
              <a:gd name="connsiteX1" fmla="*/ 436728 w 1637731"/>
              <a:gd name="connsiteY1" fmla="*/ 655092 h 1637731"/>
              <a:gd name="connsiteX2" fmla="*/ 450376 w 1637731"/>
              <a:gd name="connsiteY2" fmla="*/ 0 h 1637731"/>
              <a:gd name="connsiteX3" fmla="*/ 832513 w 1637731"/>
              <a:gd name="connsiteY3" fmla="*/ 13647 h 1637731"/>
              <a:gd name="connsiteX4" fmla="*/ 859809 w 1637731"/>
              <a:gd name="connsiteY4" fmla="*/ 968991 h 1637731"/>
              <a:gd name="connsiteX5" fmla="*/ 1637731 w 1637731"/>
              <a:gd name="connsiteY5" fmla="*/ 996286 h 1637731"/>
              <a:gd name="connsiteX6" fmla="*/ 1624083 w 1637731"/>
              <a:gd name="connsiteY6" fmla="*/ 1624083 h 1637731"/>
              <a:gd name="connsiteX7" fmla="*/ 13647 w 1637731"/>
              <a:gd name="connsiteY7" fmla="*/ 1637731 h 1637731"/>
              <a:gd name="connsiteX8" fmla="*/ 0 w 1637731"/>
              <a:gd name="connsiteY8" fmla="*/ 641444 h 1637731"/>
              <a:gd name="connsiteX0" fmla="*/ 0 w 1637731"/>
              <a:gd name="connsiteY0" fmla="*/ 635094 h 1631381"/>
              <a:gd name="connsiteX1" fmla="*/ 436728 w 1637731"/>
              <a:gd name="connsiteY1" fmla="*/ 648742 h 1631381"/>
              <a:gd name="connsiteX2" fmla="*/ 418626 w 1637731"/>
              <a:gd name="connsiteY2" fmla="*/ 0 h 1631381"/>
              <a:gd name="connsiteX3" fmla="*/ 832513 w 1637731"/>
              <a:gd name="connsiteY3" fmla="*/ 7297 h 1631381"/>
              <a:gd name="connsiteX4" fmla="*/ 859809 w 1637731"/>
              <a:gd name="connsiteY4" fmla="*/ 962641 h 1631381"/>
              <a:gd name="connsiteX5" fmla="*/ 1637731 w 1637731"/>
              <a:gd name="connsiteY5" fmla="*/ 989936 h 1631381"/>
              <a:gd name="connsiteX6" fmla="*/ 1624083 w 1637731"/>
              <a:gd name="connsiteY6" fmla="*/ 1617733 h 1631381"/>
              <a:gd name="connsiteX7" fmla="*/ 13647 w 1637731"/>
              <a:gd name="connsiteY7" fmla="*/ 1631381 h 1631381"/>
              <a:gd name="connsiteX8" fmla="*/ 0 w 1637731"/>
              <a:gd name="connsiteY8" fmla="*/ 635094 h 1631381"/>
              <a:gd name="connsiteX0" fmla="*/ 0 w 1637731"/>
              <a:gd name="connsiteY0" fmla="*/ 635094 h 1631381"/>
              <a:gd name="connsiteX1" fmla="*/ 430378 w 1637731"/>
              <a:gd name="connsiteY1" fmla="*/ 648742 h 1631381"/>
              <a:gd name="connsiteX2" fmla="*/ 418626 w 1637731"/>
              <a:gd name="connsiteY2" fmla="*/ 0 h 1631381"/>
              <a:gd name="connsiteX3" fmla="*/ 832513 w 1637731"/>
              <a:gd name="connsiteY3" fmla="*/ 7297 h 1631381"/>
              <a:gd name="connsiteX4" fmla="*/ 859809 w 1637731"/>
              <a:gd name="connsiteY4" fmla="*/ 962641 h 1631381"/>
              <a:gd name="connsiteX5" fmla="*/ 1637731 w 1637731"/>
              <a:gd name="connsiteY5" fmla="*/ 989936 h 1631381"/>
              <a:gd name="connsiteX6" fmla="*/ 1624083 w 1637731"/>
              <a:gd name="connsiteY6" fmla="*/ 1617733 h 1631381"/>
              <a:gd name="connsiteX7" fmla="*/ 13647 w 1637731"/>
              <a:gd name="connsiteY7" fmla="*/ 1631381 h 1631381"/>
              <a:gd name="connsiteX8" fmla="*/ 0 w 1637731"/>
              <a:gd name="connsiteY8" fmla="*/ 635094 h 1631381"/>
              <a:gd name="connsiteX0" fmla="*/ 0 w 1637731"/>
              <a:gd name="connsiteY0" fmla="*/ 635094 h 1631381"/>
              <a:gd name="connsiteX1" fmla="*/ 430378 w 1637731"/>
              <a:gd name="connsiteY1" fmla="*/ 648742 h 1631381"/>
              <a:gd name="connsiteX2" fmla="*/ 418626 w 1637731"/>
              <a:gd name="connsiteY2" fmla="*/ 0 h 1631381"/>
              <a:gd name="connsiteX3" fmla="*/ 832513 w 1637731"/>
              <a:gd name="connsiteY3" fmla="*/ 7297 h 1631381"/>
              <a:gd name="connsiteX4" fmla="*/ 847109 w 1637731"/>
              <a:gd name="connsiteY4" fmla="*/ 988041 h 1631381"/>
              <a:gd name="connsiteX5" fmla="*/ 1637731 w 1637731"/>
              <a:gd name="connsiteY5" fmla="*/ 989936 h 1631381"/>
              <a:gd name="connsiteX6" fmla="*/ 1624083 w 1637731"/>
              <a:gd name="connsiteY6" fmla="*/ 1617733 h 1631381"/>
              <a:gd name="connsiteX7" fmla="*/ 13647 w 1637731"/>
              <a:gd name="connsiteY7" fmla="*/ 1631381 h 1631381"/>
              <a:gd name="connsiteX8" fmla="*/ 0 w 1637731"/>
              <a:gd name="connsiteY8" fmla="*/ 635094 h 1631381"/>
              <a:gd name="connsiteX0" fmla="*/ 0 w 1637731"/>
              <a:gd name="connsiteY0" fmla="*/ 635094 h 1655833"/>
              <a:gd name="connsiteX1" fmla="*/ 430378 w 1637731"/>
              <a:gd name="connsiteY1" fmla="*/ 648742 h 1655833"/>
              <a:gd name="connsiteX2" fmla="*/ 418626 w 1637731"/>
              <a:gd name="connsiteY2" fmla="*/ 0 h 1655833"/>
              <a:gd name="connsiteX3" fmla="*/ 832513 w 1637731"/>
              <a:gd name="connsiteY3" fmla="*/ 7297 h 1655833"/>
              <a:gd name="connsiteX4" fmla="*/ 847109 w 1637731"/>
              <a:gd name="connsiteY4" fmla="*/ 988041 h 1655833"/>
              <a:gd name="connsiteX5" fmla="*/ 1637731 w 1637731"/>
              <a:gd name="connsiteY5" fmla="*/ 989936 h 1655833"/>
              <a:gd name="connsiteX6" fmla="*/ 1624083 w 1637731"/>
              <a:gd name="connsiteY6" fmla="*/ 1655833 h 1655833"/>
              <a:gd name="connsiteX7" fmla="*/ 13647 w 1637731"/>
              <a:gd name="connsiteY7" fmla="*/ 1631381 h 1655833"/>
              <a:gd name="connsiteX8" fmla="*/ 0 w 1637731"/>
              <a:gd name="connsiteY8" fmla="*/ 635094 h 1655833"/>
              <a:gd name="connsiteX0" fmla="*/ 0 w 1625031"/>
              <a:gd name="connsiteY0" fmla="*/ 654144 h 1655833"/>
              <a:gd name="connsiteX1" fmla="*/ 417678 w 1625031"/>
              <a:gd name="connsiteY1" fmla="*/ 648742 h 1655833"/>
              <a:gd name="connsiteX2" fmla="*/ 405926 w 1625031"/>
              <a:gd name="connsiteY2" fmla="*/ 0 h 1655833"/>
              <a:gd name="connsiteX3" fmla="*/ 819813 w 1625031"/>
              <a:gd name="connsiteY3" fmla="*/ 7297 h 1655833"/>
              <a:gd name="connsiteX4" fmla="*/ 834409 w 1625031"/>
              <a:gd name="connsiteY4" fmla="*/ 988041 h 1655833"/>
              <a:gd name="connsiteX5" fmla="*/ 1625031 w 1625031"/>
              <a:gd name="connsiteY5" fmla="*/ 989936 h 1655833"/>
              <a:gd name="connsiteX6" fmla="*/ 1611383 w 1625031"/>
              <a:gd name="connsiteY6" fmla="*/ 1655833 h 1655833"/>
              <a:gd name="connsiteX7" fmla="*/ 947 w 1625031"/>
              <a:gd name="connsiteY7" fmla="*/ 1631381 h 1655833"/>
              <a:gd name="connsiteX8" fmla="*/ 0 w 1625031"/>
              <a:gd name="connsiteY8" fmla="*/ 654144 h 1655833"/>
              <a:gd name="connsiteX0" fmla="*/ 0 w 1629035"/>
              <a:gd name="connsiteY0" fmla="*/ 654144 h 1648772"/>
              <a:gd name="connsiteX1" fmla="*/ 417678 w 1629035"/>
              <a:gd name="connsiteY1" fmla="*/ 648742 h 1648772"/>
              <a:gd name="connsiteX2" fmla="*/ 405926 w 1629035"/>
              <a:gd name="connsiteY2" fmla="*/ 0 h 1648772"/>
              <a:gd name="connsiteX3" fmla="*/ 819813 w 1629035"/>
              <a:gd name="connsiteY3" fmla="*/ 7297 h 1648772"/>
              <a:gd name="connsiteX4" fmla="*/ 834409 w 1629035"/>
              <a:gd name="connsiteY4" fmla="*/ 988041 h 1648772"/>
              <a:gd name="connsiteX5" fmla="*/ 1625031 w 1629035"/>
              <a:gd name="connsiteY5" fmla="*/ 989936 h 1648772"/>
              <a:gd name="connsiteX6" fmla="*/ 1629035 w 1629035"/>
              <a:gd name="connsiteY6" fmla="*/ 1648772 h 1648772"/>
              <a:gd name="connsiteX7" fmla="*/ 947 w 1629035"/>
              <a:gd name="connsiteY7" fmla="*/ 1631381 h 1648772"/>
              <a:gd name="connsiteX8" fmla="*/ 0 w 1629035"/>
              <a:gd name="connsiteY8" fmla="*/ 654144 h 164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9035" h="1648772">
                <a:moveTo>
                  <a:pt x="0" y="654144"/>
                </a:moveTo>
                <a:lnTo>
                  <a:pt x="417678" y="648742"/>
                </a:lnTo>
                <a:lnTo>
                  <a:pt x="405926" y="0"/>
                </a:lnTo>
                <a:lnTo>
                  <a:pt x="819813" y="7297"/>
                </a:lnTo>
                <a:lnTo>
                  <a:pt x="834409" y="988041"/>
                </a:lnTo>
                <a:lnTo>
                  <a:pt x="1625031" y="989936"/>
                </a:lnTo>
                <a:cubicBezTo>
                  <a:pt x="1626366" y="1209548"/>
                  <a:pt x="1627700" y="1429160"/>
                  <a:pt x="1629035" y="1648772"/>
                </a:cubicBezTo>
                <a:lnTo>
                  <a:pt x="947" y="1631381"/>
                </a:lnTo>
                <a:cubicBezTo>
                  <a:pt x="631" y="1305635"/>
                  <a:pt x="316" y="979890"/>
                  <a:pt x="0" y="654144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738034" y="5067064"/>
            <a:ext cx="400392" cy="32369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3" name="Oval 90"/>
          <p:cNvSpPr>
            <a:spLocks noChangeArrowheads="1"/>
          </p:cNvSpPr>
          <p:nvPr/>
        </p:nvSpPr>
        <p:spPr bwMode="auto">
          <a:xfrm>
            <a:off x="7018479" y="2387608"/>
            <a:ext cx="533553" cy="381000"/>
          </a:xfrm>
          <a:prstGeom prst="ellipse">
            <a:avLst/>
          </a:prstGeom>
          <a:noFill/>
          <a:ln w="571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91"/>
          <p:cNvSpPr>
            <a:spLocks noChangeArrowheads="1"/>
          </p:cNvSpPr>
          <p:nvPr/>
        </p:nvSpPr>
        <p:spPr bwMode="auto">
          <a:xfrm>
            <a:off x="9068032" y="2414578"/>
            <a:ext cx="533553" cy="381000"/>
          </a:xfrm>
          <a:prstGeom prst="ellipse">
            <a:avLst/>
          </a:prstGeom>
          <a:noFill/>
          <a:ln w="571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6"/>
          <p:cNvSpPr txBox="1">
            <a:spLocks noChangeArrowheads="1"/>
          </p:cNvSpPr>
          <p:nvPr/>
        </p:nvSpPr>
        <p:spPr bwMode="auto">
          <a:xfrm>
            <a:off x="6300717" y="1222428"/>
            <a:ext cx="405338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3200" dirty="0"/>
              <a:t>Carved DEM</a:t>
            </a:r>
          </a:p>
        </p:txBody>
      </p:sp>
    </p:spTree>
    <p:extLst>
      <p:ext uri="{BB962C8B-B14F-4D97-AF65-F5344CB8AC3E}">
        <p14:creationId xmlns:p14="http://schemas.microsoft.com/office/powerpoint/2010/main" val="370900255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FDE20E-81E8-499A-A9B0-112A2CD5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169" y="562557"/>
            <a:ext cx="5486155" cy="5732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521E9-0C90-4E89-A1F8-976C6671F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23039" cy="1325563"/>
          </a:xfrm>
        </p:spPr>
        <p:txBody>
          <a:bodyPr/>
          <a:lstStyle/>
          <a:p>
            <a:r>
              <a:rPr lang="en-US" dirty="0"/>
              <a:t>Watershed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84631-2FCF-45DA-9432-DC3CBC381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154" cy="4920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Any drop of water that falls in the watershed reaches the outlet!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386F0-DC3C-42B9-B01F-6C415D6D2DA5}"/>
              </a:ext>
            </a:extLst>
          </p:cNvPr>
          <p:cNvSpPr txBox="1"/>
          <p:nvPr/>
        </p:nvSpPr>
        <p:spPr>
          <a:xfrm>
            <a:off x="11353800" y="4104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8D708-AAE4-4DB5-B950-4BAE77830F36}"/>
              </a:ext>
            </a:extLst>
          </p:cNvPr>
          <p:cNvSpPr txBox="1"/>
          <p:nvPr/>
        </p:nvSpPr>
        <p:spPr>
          <a:xfrm>
            <a:off x="7147249" y="6420465"/>
            <a:ext cx="413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USDA guidelines to delineate a watershed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5A77D0-F427-498C-B597-346DD32D549D}"/>
              </a:ext>
            </a:extLst>
          </p:cNvPr>
          <p:cNvCxnSpPr>
            <a:cxnSpLocks/>
          </p:cNvCxnSpPr>
          <p:nvPr/>
        </p:nvCxnSpPr>
        <p:spPr>
          <a:xfrm>
            <a:off x="7813040" y="2489200"/>
            <a:ext cx="487680" cy="41656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43D0E-3EC4-4215-843A-B2969E04D74B}"/>
              </a:ext>
            </a:extLst>
          </p:cNvPr>
          <p:cNvCxnSpPr>
            <a:cxnSpLocks/>
          </p:cNvCxnSpPr>
          <p:nvPr/>
        </p:nvCxnSpPr>
        <p:spPr>
          <a:xfrm>
            <a:off x="8300720" y="2915920"/>
            <a:ext cx="2580640" cy="15581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3F5D68-9AA5-4CAD-B466-DD33E4B7736C}"/>
              </a:ext>
            </a:extLst>
          </p:cNvPr>
          <p:cNvCxnSpPr>
            <a:cxnSpLocks/>
          </p:cNvCxnSpPr>
          <p:nvPr/>
        </p:nvCxnSpPr>
        <p:spPr>
          <a:xfrm flipV="1">
            <a:off x="7828280" y="3429000"/>
            <a:ext cx="848360" cy="67569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63CF2B-CD8E-48DC-ADAD-BFAE311F3063}"/>
              </a:ext>
            </a:extLst>
          </p:cNvPr>
          <p:cNvCxnSpPr>
            <a:cxnSpLocks/>
          </p:cNvCxnSpPr>
          <p:nvPr/>
        </p:nvCxnSpPr>
        <p:spPr>
          <a:xfrm>
            <a:off x="8676640" y="3429000"/>
            <a:ext cx="2204720" cy="10551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37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3"/>
          <a:stretch>
            <a:fillRect/>
          </a:stretch>
        </p:blipFill>
        <p:spPr bwMode="auto">
          <a:xfrm>
            <a:off x="1955800" y="176214"/>
            <a:ext cx="8553450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6" b="73892"/>
          <a:stretch>
            <a:fillRect/>
          </a:stretch>
        </p:blipFill>
        <p:spPr bwMode="auto">
          <a:xfrm>
            <a:off x="2611439" y="6251576"/>
            <a:ext cx="72612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8" t="27225" b="50505"/>
          <a:stretch>
            <a:fillRect/>
          </a:stretch>
        </p:blipFill>
        <p:spPr bwMode="auto">
          <a:xfrm>
            <a:off x="6391276" y="3892550"/>
            <a:ext cx="3700463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1" t="71062" r="4544"/>
          <a:stretch>
            <a:fillRect/>
          </a:stretch>
        </p:blipFill>
        <p:spPr bwMode="auto">
          <a:xfrm>
            <a:off x="6450014" y="750888"/>
            <a:ext cx="3222625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26" name="Group 13"/>
          <p:cNvGrpSpPr>
            <a:grpSpLocks/>
          </p:cNvGrpSpPr>
          <p:nvPr/>
        </p:nvGrpSpPr>
        <p:grpSpPr bwMode="auto">
          <a:xfrm>
            <a:off x="2351088" y="3851276"/>
            <a:ext cx="3700462" cy="2403475"/>
            <a:chOff x="474" y="841"/>
            <a:chExt cx="2331" cy="1514"/>
          </a:xfrm>
        </p:grpSpPr>
        <p:pic>
          <p:nvPicPr>
            <p:cNvPr id="81934" name="Picture 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08" t="4710" b="72133"/>
            <a:stretch>
              <a:fillRect/>
            </a:stretch>
          </p:blipFill>
          <p:spPr bwMode="auto">
            <a:xfrm>
              <a:off x="474" y="841"/>
              <a:ext cx="2331" cy="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35" name="Rectangle 9"/>
            <p:cNvSpPr>
              <a:spLocks noChangeArrowheads="1"/>
            </p:cNvSpPr>
            <p:nvPr/>
          </p:nvSpPr>
          <p:spPr bwMode="auto">
            <a:xfrm>
              <a:off x="1293" y="870"/>
              <a:ext cx="269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1927" name="Group 12"/>
          <p:cNvGrpSpPr>
            <a:grpSpLocks/>
          </p:cNvGrpSpPr>
          <p:nvPr/>
        </p:nvGrpSpPr>
        <p:grpSpPr bwMode="auto">
          <a:xfrm>
            <a:off x="2214563" y="1392239"/>
            <a:ext cx="3751262" cy="2211387"/>
            <a:chOff x="366" y="2504"/>
            <a:chExt cx="2363" cy="1393"/>
          </a:xfrm>
        </p:grpSpPr>
        <p:pic>
          <p:nvPicPr>
            <p:cNvPr id="81932" name="Picture 3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50" r="52058" b="3044"/>
            <a:stretch>
              <a:fillRect/>
            </a:stretch>
          </p:blipFill>
          <p:spPr bwMode="auto">
            <a:xfrm>
              <a:off x="366" y="2504"/>
              <a:ext cx="2363" cy="1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33" name="Rectangle 10"/>
            <p:cNvSpPr>
              <a:spLocks noChangeArrowheads="1"/>
            </p:cNvSpPr>
            <p:nvPr/>
          </p:nvSpPr>
          <p:spPr bwMode="auto">
            <a:xfrm>
              <a:off x="1280" y="2573"/>
              <a:ext cx="269" cy="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28" name="Rectangle 11"/>
          <p:cNvSpPr>
            <a:spLocks noChangeArrowheads="1"/>
          </p:cNvSpPr>
          <p:nvPr/>
        </p:nvSpPr>
        <p:spPr bwMode="auto">
          <a:xfrm>
            <a:off x="7712075" y="4075113"/>
            <a:ext cx="427038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Text Box 14"/>
          <p:cNvSpPr txBox="1">
            <a:spLocks noChangeArrowheads="1"/>
          </p:cNvSpPr>
          <p:nvPr/>
        </p:nvSpPr>
        <p:spPr bwMode="auto">
          <a:xfrm>
            <a:off x="3262314" y="1352550"/>
            <a:ext cx="2122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  <a:latin typeface="+mn-lt"/>
              </a:rPr>
              <a:t>Filling</a:t>
            </a:r>
          </a:p>
        </p:txBody>
      </p:sp>
      <p:sp>
        <p:nvSpPr>
          <p:cNvPr id="81930" name="Text Box 15"/>
          <p:cNvSpPr txBox="1">
            <a:spLocks noChangeArrowheads="1"/>
          </p:cNvSpPr>
          <p:nvPr/>
        </p:nvSpPr>
        <p:spPr bwMode="auto">
          <a:xfrm>
            <a:off x="3128964" y="4003675"/>
            <a:ext cx="2122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  <a:latin typeface="+mn-lt"/>
              </a:rPr>
              <a:t>Carving</a:t>
            </a:r>
          </a:p>
        </p:txBody>
      </p:sp>
      <p:sp>
        <p:nvSpPr>
          <p:cNvPr id="81931" name="Text Box 16"/>
          <p:cNvSpPr txBox="1">
            <a:spLocks noChangeArrowheads="1"/>
          </p:cNvSpPr>
          <p:nvPr/>
        </p:nvSpPr>
        <p:spPr bwMode="auto">
          <a:xfrm>
            <a:off x="6829425" y="3703639"/>
            <a:ext cx="2082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  <a:latin typeface="+mn-lt"/>
              </a:rPr>
              <a:t>Minimizing Alterations</a:t>
            </a:r>
          </a:p>
        </p:txBody>
      </p:sp>
    </p:spTree>
    <p:extLst>
      <p:ext uri="{BB962C8B-B14F-4D97-AF65-F5344CB8AC3E}">
        <p14:creationId xmlns:p14="http://schemas.microsoft.com/office/powerpoint/2010/main" val="3112696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 txBox="1">
            <a:spLocks noChangeArrowheads="1"/>
          </p:cNvSpPr>
          <p:nvPr/>
        </p:nvSpPr>
        <p:spPr bwMode="auto">
          <a:xfrm>
            <a:off x="5932228" y="976764"/>
            <a:ext cx="4421874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2800" dirty="0"/>
              <a:t>Optimally adjusted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997960" y="44171"/>
            <a:ext cx="6196083" cy="1371600"/>
          </a:xfrm>
          <a:noFill/>
          <a:ln/>
        </p:spPr>
        <p:txBody>
          <a:bodyPr/>
          <a:lstStyle/>
          <a:p>
            <a:r>
              <a:rPr lang="en-US" sz="3600" dirty="0"/>
              <a:t>Minimizing DEM Alterations </a:t>
            </a:r>
          </a:p>
        </p:txBody>
      </p:sp>
      <p:graphicFrame>
        <p:nvGraphicFramePr>
          <p:cNvPr id="6" name="Object 78"/>
          <p:cNvGraphicFramePr>
            <a:graphicFrameLocks noChangeAspect="1"/>
          </p:cNvGraphicFramePr>
          <p:nvPr/>
        </p:nvGraphicFramePr>
        <p:xfrm>
          <a:off x="1901115" y="2623019"/>
          <a:ext cx="4069787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Worksheet" r:id="rId4" imgW="2486112" imgH="2009711" progId="Excel.Sheet.8">
                  <p:embed/>
                </p:oleObj>
              </mc:Choice>
              <mc:Fallback>
                <p:oleObj name="Worksheet" r:id="rId4" imgW="2486112" imgH="2009711" progId="Excel.Sheet.8">
                  <p:embed/>
                  <p:pic>
                    <p:nvPicPr>
                      <p:cNvPr id="6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115" y="2623019"/>
                        <a:ext cx="4069787" cy="329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84"/>
          <p:cNvSpPr>
            <a:spLocks noChangeShapeType="1"/>
          </p:cNvSpPr>
          <p:nvPr/>
        </p:nvSpPr>
        <p:spPr bwMode="auto">
          <a:xfrm flipH="1" flipV="1">
            <a:off x="3280413" y="5232531"/>
            <a:ext cx="286066" cy="9935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86"/>
          <p:cNvSpPr>
            <a:spLocks noChangeShapeType="1"/>
          </p:cNvSpPr>
          <p:nvPr/>
        </p:nvSpPr>
        <p:spPr bwMode="auto">
          <a:xfrm flipV="1">
            <a:off x="3874668" y="5568180"/>
            <a:ext cx="919582" cy="6579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87"/>
          <p:cNvSpPr txBox="1">
            <a:spLocks noChangeArrowheads="1"/>
          </p:cNvSpPr>
          <p:nvPr/>
        </p:nvSpPr>
        <p:spPr bwMode="auto">
          <a:xfrm>
            <a:off x="3429716" y="6226103"/>
            <a:ext cx="567784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Pits</a:t>
            </a:r>
          </a:p>
        </p:txBody>
      </p:sp>
      <p:sp>
        <p:nvSpPr>
          <p:cNvPr id="18" name="Rectangle 6"/>
          <p:cNvSpPr txBox="1">
            <a:spLocks noChangeArrowheads="1"/>
          </p:cNvSpPr>
          <p:nvPr/>
        </p:nvSpPr>
        <p:spPr bwMode="auto">
          <a:xfrm>
            <a:off x="1906137" y="960844"/>
            <a:ext cx="402609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2800" dirty="0"/>
              <a:t>Original DEM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2300976" y="3595718"/>
            <a:ext cx="1629035" cy="1648772"/>
          </a:xfrm>
          <a:custGeom>
            <a:avLst/>
            <a:gdLst>
              <a:gd name="connsiteX0" fmla="*/ 0 w 1637731"/>
              <a:gd name="connsiteY0" fmla="*/ 641444 h 1637731"/>
              <a:gd name="connsiteX1" fmla="*/ 436728 w 1637731"/>
              <a:gd name="connsiteY1" fmla="*/ 655092 h 1637731"/>
              <a:gd name="connsiteX2" fmla="*/ 450376 w 1637731"/>
              <a:gd name="connsiteY2" fmla="*/ 0 h 1637731"/>
              <a:gd name="connsiteX3" fmla="*/ 832513 w 1637731"/>
              <a:gd name="connsiteY3" fmla="*/ 13647 h 1637731"/>
              <a:gd name="connsiteX4" fmla="*/ 859809 w 1637731"/>
              <a:gd name="connsiteY4" fmla="*/ 968991 h 1637731"/>
              <a:gd name="connsiteX5" fmla="*/ 1637731 w 1637731"/>
              <a:gd name="connsiteY5" fmla="*/ 996286 h 1637731"/>
              <a:gd name="connsiteX6" fmla="*/ 1624083 w 1637731"/>
              <a:gd name="connsiteY6" fmla="*/ 1624083 h 1637731"/>
              <a:gd name="connsiteX7" fmla="*/ 13647 w 1637731"/>
              <a:gd name="connsiteY7" fmla="*/ 1637731 h 1637731"/>
              <a:gd name="connsiteX8" fmla="*/ 0 w 1637731"/>
              <a:gd name="connsiteY8" fmla="*/ 641444 h 1637731"/>
              <a:gd name="connsiteX0" fmla="*/ 0 w 1637731"/>
              <a:gd name="connsiteY0" fmla="*/ 635094 h 1631381"/>
              <a:gd name="connsiteX1" fmla="*/ 436728 w 1637731"/>
              <a:gd name="connsiteY1" fmla="*/ 648742 h 1631381"/>
              <a:gd name="connsiteX2" fmla="*/ 418626 w 1637731"/>
              <a:gd name="connsiteY2" fmla="*/ 0 h 1631381"/>
              <a:gd name="connsiteX3" fmla="*/ 832513 w 1637731"/>
              <a:gd name="connsiteY3" fmla="*/ 7297 h 1631381"/>
              <a:gd name="connsiteX4" fmla="*/ 859809 w 1637731"/>
              <a:gd name="connsiteY4" fmla="*/ 962641 h 1631381"/>
              <a:gd name="connsiteX5" fmla="*/ 1637731 w 1637731"/>
              <a:gd name="connsiteY5" fmla="*/ 989936 h 1631381"/>
              <a:gd name="connsiteX6" fmla="*/ 1624083 w 1637731"/>
              <a:gd name="connsiteY6" fmla="*/ 1617733 h 1631381"/>
              <a:gd name="connsiteX7" fmla="*/ 13647 w 1637731"/>
              <a:gd name="connsiteY7" fmla="*/ 1631381 h 1631381"/>
              <a:gd name="connsiteX8" fmla="*/ 0 w 1637731"/>
              <a:gd name="connsiteY8" fmla="*/ 635094 h 1631381"/>
              <a:gd name="connsiteX0" fmla="*/ 0 w 1637731"/>
              <a:gd name="connsiteY0" fmla="*/ 635094 h 1631381"/>
              <a:gd name="connsiteX1" fmla="*/ 430378 w 1637731"/>
              <a:gd name="connsiteY1" fmla="*/ 648742 h 1631381"/>
              <a:gd name="connsiteX2" fmla="*/ 418626 w 1637731"/>
              <a:gd name="connsiteY2" fmla="*/ 0 h 1631381"/>
              <a:gd name="connsiteX3" fmla="*/ 832513 w 1637731"/>
              <a:gd name="connsiteY3" fmla="*/ 7297 h 1631381"/>
              <a:gd name="connsiteX4" fmla="*/ 859809 w 1637731"/>
              <a:gd name="connsiteY4" fmla="*/ 962641 h 1631381"/>
              <a:gd name="connsiteX5" fmla="*/ 1637731 w 1637731"/>
              <a:gd name="connsiteY5" fmla="*/ 989936 h 1631381"/>
              <a:gd name="connsiteX6" fmla="*/ 1624083 w 1637731"/>
              <a:gd name="connsiteY6" fmla="*/ 1617733 h 1631381"/>
              <a:gd name="connsiteX7" fmla="*/ 13647 w 1637731"/>
              <a:gd name="connsiteY7" fmla="*/ 1631381 h 1631381"/>
              <a:gd name="connsiteX8" fmla="*/ 0 w 1637731"/>
              <a:gd name="connsiteY8" fmla="*/ 635094 h 1631381"/>
              <a:gd name="connsiteX0" fmla="*/ 0 w 1637731"/>
              <a:gd name="connsiteY0" fmla="*/ 635094 h 1631381"/>
              <a:gd name="connsiteX1" fmla="*/ 430378 w 1637731"/>
              <a:gd name="connsiteY1" fmla="*/ 648742 h 1631381"/>
              <a:gd name="connsiteX2" fmla="*/ 418626 w 1637731"/>
              <a:gd name="connsiteY2" fmla="*/ 0 h 1631381"/>
              <a:gd name="connsiteX3" fmla="*/ 832513 w 1637731"/>
              <a:gd name="connsiteY3" fmla="*/ 7297 h 1631381"/>
              <a:gd name="connsiteX4" fmla="*/ 847109 w 1637731"/>
              <a:gd name="connsiteY4" fmla="*/ 988041 h 1631381"/>
              <a:gd name="connsiteX5" fmla="*/ 1637731 w 1637731"/>
              <a:gd name="connsiteY5" fmla="*/ 989936 h 1631381"/>
              <a:gd name="connsiteX6" fmla="*/ 1624083 w 1637731"/>
              <a:gd name="connsiteY6" fmla="*/ 1617733 h 1631381"/>
              <a:gd name="connsiteX7" fmla="*/ 13647 w 1637731"/>
              <a:gd name="connsiteY7" fmla="*/ 1631381 h 1631381"/>
              <a:gd name="connsiteX8" fmla="*/ 0 w 1637731"/>
              <a:gd name="connsiteY8" fmla="*/ 635094 h 1631381"/>
              <a:gd name="connsiteX0" fmla="*/ 0 w 1637731"/>
              <a:gd name="connsiteY0" fmla="*/ 635094 h 1655833"/>
              <a:gd name="connsiteX1" fmla="*/ 430378 w 1637731"/>
              <a:gd name="connsiteY1" fmla="*/ 648742 h 1655833"/>
              <a:gd name="connsiteX2" fmla="*/ 418626 w 1637731"/>
              <a:gd name="connsiteY2" fmla="*/ 0 h 1655833"/>
              <a:gd name="connsiteX3" fmla="*/ 832513 w 1637731"/>
              <a:gd name="connsiteY3" fmla="*/ 7297 h 1655833"/>
              <a:gd name="connsiteX4" fmla="*/ 847109 w 1637731"/>
              <a:gd name="connsiteY4" fmla="*/ 988041 h 1655833"/>
              <a:gd name="connsiteX5" fmla="*/ 1637731 w 1637731"/>
              <a:gd name="connsiteY5" fmla="*/ 989936 h 1655833"/>
              <a:gd name="connsiteX6" fmla="*/ 1624083 w 1637731"/>
              <a:gd name="connsiteY6" fmla="*/ 1655833 h 1655833"/>
              <a:gd name="connsiteX7" fmla="*/ 13647 w 1637731"/>
              <a:gd name="connsiteY7" fmla="*/ 1631381 h 1655833"/>
              <a:gd name="connsiteX8" fmla="*/ 0 w 1637731"/>
              <a:gd name="connsiteY8" fmla="*/ 635094 h 1655833"/>
              <a:gd name="connsiteX0" fmla="*/ 0 w 1625031"/>
              <a:gd name="connsiteY0" fmla="*/ 654144 h 1655833"/>
              <a:gd name="connsiteX1" fmla="*/ 417678 w 1625031"/>
              <a:gd name="connsiteY1" fmla="*/ 648742 h 1655833"/>
              <a:gd name="connsiteX2" fmla="*/ 405926 w 1625031"/>
              <a:gd name="connsiteY2" fmla="*/ 0 h 1655833"/>
              <a:gd name="connsiteX3" fmla="*/ 819813 w 1625031"/>
              <a:gd name="connsiteY3" fmla="*/ 7297 h 1655833"/>
              <a:gd name="connsiteX4" fmla="*/ 834409 w 1625031"/>
              <a:gd name="connsiteY4" fmla="*/ 988041 h 1655833"/>
              <a:gd name="connsiteX5" fmla="*/ 1625031 w 1625031"/>
              <a:gd name="connsiteY5" fmla="*/ 989936 h 1655833"/>
              <a:gd name="connsiteX6" fmla="*/ 1611383 w 1625031"/>
              <a:gd name="connsiteY6" fmla="*/ 1655833 h 1655833"/>
              <a:gd name="connsiteX7" fmla="*/ 947 w 1625031"/>
              <a:gd name="connsiteY7" fmla="*/ 1631381 h 1655833"/>
              <a:gd name="connsiteX8" fmla="*/ 0 w 1625031"/>
              <a:gd name="connsiteY8" fmla="*/ 654144 h 1655833"/>
              <a:gd name="connsiteX0" fmla="*/ 0 w 1629035"/>
              <a:gd name="connsiteY0" fmla="*/ 654144 h 1648772"/>
              <a:gd name="connsiteX1" fmla="*/ 417678 w 1629035"/>
              <a:gd name="connsiteY1" fmla="*/ 648742 h 1648772"/>
              <a:gd name="connsiteX2" fmla="*/ 405926 w 1629035"/>
              <a:gd name="connsiteY2" fmla="*/ 0 h 1648772"/>
              <a:gd name="connsiteX3" fmla="*/ 819813 w 1629035"/>
              <a:gd name="connsiteY3" fmla="*/ 7297 h 1648772"/>
              <a:gd name="connsiteX4" fmla="*/ 834409 w 1629035"/>
              <a:gd name="connsiteY4" fmla="*/ 988041 h 1648772"/>
              <a:gd name="connsiteX5" fmla="*/ 1625031 w 1629035"/>
              <a:gd name="connsiteY5" fmla="*/ 989936 h 1648772"/>
              <a:gd name="connsiteX6" fmla="*/ 1629035 w 1629035"/>
              <a:gd name="connsiteY6" fmla="*/ 1648772 h 1648772"/>
              <a:gd name="connsiteX7" fmla="*/ 947 w 1629035"/>
              <a:gd name="connsiteY7" fmla="*/ 1631381 h 1648772"/>
              <a:gd name="connsiteX8" fmla="*/ 0 w 1629035"/>
              <a:gd name="connsiteY8" fmla="*/ 654144 h 164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9035" h="1648772">
                <a:moveTo>
                  <a:pt x="0" y="654144"/>
                </a:moveTo>
                <a:lnTo>
                  <a:pt x="417678" y="648742"/>
                </a:lnTo>
                <a:lnTo>
                  <a:pt x="405926" y="0"/>
                </a:lnTo>
                <a:lnTo>
                  <a:pt x="819813" y="7297"/>
                </a:lnTo>
                <a:lnTo>
                  <a:pt x="834409" y="988041"/>
                </a:lnTo>
                <a:lnTo>
                  <a:pt x="1625031" y="989936"/>
                </a:lnTo>
                <a:cubicBezTo>
                  <a:pt x="1626366" y="1209548"/>
                  <a:pt x="1627700" y="1429160"/>
                  <a:pt x="1629035" y="1648772"/>
                </a:cubicBezTo>
                <a:lnTo>
                  <a:pt x="947" y="1631381"/>
                </a:lnTo>
                <a:cubicBezTo>
                  <a:pt x="631" y="1305635"/>
                  <a:pt x="316" y="979890"/>
                  <a:pt x="0" y="654144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738034" y="5244488"/>
            <a:ext cx="400392" cy="32369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graphicFrame>
        <p:nvGraphicFramePr>
          <p:cNvPr id="19" name="Object 5"/>
          <p:cNvGraphicFramePr>
            <a:graphicFrameLocks noChangeAspect="1"/>
          </p:cNvGraphicFramePr>
          <p:nvPr/>
        </p:nvGraphicFramePr>
        <p:xfrm>
          <a:off x="6222287" y="2654381"/>
          <a:ext cx="4077224" cy="3295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Worksheet" r:id="rId6" imgW="2486112" imgH="2009711" progId="Excel.Sheet.8">
                  <p:embed/>
                </p:oleObj>
              </mc:Choice>
              <mc:Fallback>
                <p:oleObj name="Worksheet" r:id="rId6" imgW="2486112" imgH="2009711" progId="Excel.Sheet.8">
                  <p:embed/>
                  <p:pic>
                    <p:nvPicPr>
                      <p:cNvPr id="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287" y="2654381"/>
                        <a:ext cx="4077224" cy="32959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53"/>
          <p:cNvGrpSpPr>
            <a:grpSpLocks noChangeAspect="1"/>
          </p:cNvGrpSpPr>
          <p:nvPr/>
        </p:nvGrpSpPr>
        <p:grpSpPr bwMode="auto">
          <a:xfrm>
            <a:off x="6816574" y="3133791"/>
            <a:ext cx="2431557" cy="2229517"/>
            <a:chOff x="1852" y="1980"/>
            <a:chExt cx="1721" cy="1578"/>
          </a:xfrm>
        </p:grpSpPr>
        <p:sp>
          <p:nvSpPr>
            <p:cNvPr id="22" name="Line 28"/>
            <p:cNvSpPr>
              <a:spLocks noChangeShapeType="1"/>
            </p:cNvSpPr>
            <p:nvPr/>
          </p:nvSpPr>
          <p:spPr bwMode="auto">
            <a:xfrm flipV="1">
              <a:off x="2152" y="267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9"/>
            <p:cNvSpPr>
              <a:spLocks noChangeShapeType="1"/>
            </p:cNvSpPr>
            <p:nvPr/>
          </p:nvSpPr>
          <p:spPr bwMode="auto">
            <a:xfrm flipV="1">
              <a:off x="2152" y="243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0"/>
            <p:cNvSpPr>
              <a:spLocks noChangeShapeType="1"/>
            </p:cNvSpPr>
            <p:nvPr/>
          </p:nvSpPr>
          <p:spPr bwMode="auto">
            <a:xfrm flipV="1">
              <a:off x="2152" y="2202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1"/>
            <p:cNvSpPr>
              <a:spLocks noChangeShapeType="1"/>
            </p:cNvSpPr>
            <p:nvPr/>
          </p:nvSpPr>
          <p:spPr bwMode="auto">
            <a:xfrm flipV="1">
              <a:off x="2152" y="198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34"/>
            <p:cNvSpPr>
              <a:spLocks noChangeShapeType="1"/>
            </p:cNvSpPr>
            <p:nvPr/>
          </p:nvSpPr>
          <p:spPr bwMode="auto">
            <a:xfrm flipV="1">
              <a:off x="2152" y="2910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5"/>
            <p:cNvSpPr>
              <a:spLocks noChangeShapeType="1"/>
            </p:cNvSpPr>
            <p:nvPr/>
          </p:nvSpPr>
          <p:spPr bwMode="auto">
            <a:xfrm flipV="1">
              <a:off x="2152" y="313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36"/>
            <p:cNvSpPr>
              <a:spLocks noChangeShapeType="1"/>
            </p:cNvSpPr>
            <p:nvPr/>
          </p:nvSpPr>
          <p:spPr bwMode="auto">
            <a:xfrm flipV="1">
              <a:off x="2428" y="313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7"/>
            <p:cNvSpPr>
              <a:spLocks noChangeShapeType="1"/>
            </p:cNvSpPr>
            <p:nvPr/>
          </p:nvSpPr>
          <p:spPr bwMode="auto">
            <a:xfrm flipV="1">
              <a:off x="1852" y="3138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8"/>
            <p:cNvSpPr>
              <a:spLocks noChangeShapeType="1"/>
            </p:cNvSpPr>
            <p:nvPr/>
          </p:nvSpPr>
          <p:spPr bwMode="auto">
            <a:xfrm flipV="1">
              <a:off x="3573" y="3366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46"/>
            <p:cNvSpPr>
              <a:spLocks noChangeShapeType="1"/>
            </p:cNvSpPr>
            <p:nvPr/>
          </p:nvSpPr>
          <p:spPr bwMode="auto">
            <a:xfrm flipH="1">
              <a:off x="2458" y="3126"/>
              <a:ext cx="19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47"/>
            <p:cNvSpPr>
              <a:spLocks noChangeShapeType="1"/>
            </p:cNvSpPr>
            <p:nvPr/>
          </p:nvSpPr>
          <p:spPr bwMode="auto">
            <a:xfrm flipV="1">
              <a:off x="1936" y="2922"/>
              <a:ext cx="144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49"/>
            <p:cNvSpPr>
              <a:spLocks noChangeShapeType="1"/>
            </p:cNvSpPr>
            <p:nvPr/>
          </p:nvSpPr>
          <p:spPr bwMode="auto">
            <a:xfrm flipH="1">
              <a:off x="1908" y="2886"/>
              <a:ext cx="19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50"/>
            <p:cNvSpPr>
              <a:spLocks noChangeShapeType="1"/>
            </p:cNvSpPr>
            <p:nvPr/>
          </p:nvSpPr>
          <p:spPr bwMode="auto">
            <a:xfrm flipH="1" flipV="1">
              <a:off x="2476" y="3156"/>
              <a:ext cx="144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51"/>
            <p:cNvSpPr>
              <a:spLocks noChangeShapeType="1"/>
            </p:cNvSpPr>
            <p:nvPr/>
          </p:nvSpPr>
          <p:spPr bwMode="auto">
            <a:xfrm flipH="1" flipV="1">
              <a:off x="2194" y="2922"/>
              <a:ext cx="144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Text Box 87"/>
          <p:cNvSpPr txBox="1">
            <a:spLocks noChangeArrowheads="1"/>
          </p:cNvSpPr>
          <p:nvPr/>
        </p:nvSpPr>
        <p:spPr bwMode="auto">
          <a:xfrm>
            <a:off x="7901662" y="2041518"/>
            <a:ext cx="925253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Carved</a:t>
            </a:r>
          </a:p>
        </p:txBody>
      </p:sp>
      <p:sp>
        <p:nvSpPr>
          <p:cNvPr id="38" name="Text Box 87"/>
          <p:cNvSpPr txBox="1">
            <a:spLocks noChangeArrowheads="1"/>
          </p:cNvSpPr>
          <p:nvPr/>
        </p:nvSpPr>
        <p:spPr bwMode="auto">
          <a:xfrm>
            <a:off x="8616162" y="6244745"/>
            <a:ext cx="744114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Filled</a:t>
            </a:r>
          </a:p>
        </p:txBody>
      </p:sp>
      <p:sp>
        <p:nvSpPr>
          <p:cNvPr id="39" name="Line 86"/>
          <p:cNvSpPr>
            <a:spLocks noChangeShapeType="1"/>
          </p:cNvSpPr>
          <p:nvPr/>
        </p:nvSpPr>
        <p:spPr bwMode="auto">
          <a:xfrm flipV="1">
            <a:off x="9061245" y="5568179"/>
            <a:ext cx="93442" cy="6765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86"/>
          <p:cNvSpPr>
            <a:spLocks noChangeShapeType="1"/>
          </p:cNvSpPr>
          <p:nvPr/>
        </p:nvSpPr>
        <p:spPr bwMode="auto">
          <a:xfrm flipH="1" flipV="1">
            <a:off x="7698208" y="4897057"/>
            <a:ext cx="1168289" cy="1347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86"/>
          <p:cNvSpPr>
            <a:spLocks noChangeShapeType="1"/>
          </p:cNvSpPr>
          <p:nvPr/>
        </p:nvSpPr>
        <p:spPr bwMode="auto">
          <a:xfrm flipH="1">
            <a:off x="7401503" y="2457547"/>
            <a:ext cx="500157" cy="5722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9423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855E-DEF5-4B10-8EA9-32200921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the 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74766-81CA-41D1-9865-DA895F74E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9015"/>
          </a:xfrm>
        </p:spPr>
        <p:txBody>
          <a:bodyPr>
            <a:normAutofit/>
          </a:bodyPr>
          <a:lstStyle/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>
              <a:cs typeface="Times New Roman" pitchFamily="18" charset="0"/>
            </a:endParaRPr>
          </a:p>
          <a:p>
            <a:r>
              <a:rPr lang="en-US" sz="4400" dirty="0">
                <a:cs typeface="Times New Roman" pitchFamily="18" charset="0"/>
              </a:rPr>
              <a:t>This has not been implemented in GIS</a:t>
            </a:r>
          </a:p>
          <a:p>
            <a:endParaRPr lang="en-US" sz="44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sz="4400" dirty="0">
              <a:cs typeface="Times New Roman" pitchFamily="18" charset="0"/>
            </a:endParaRPr>
          </a:p>
          <a:p>
            <a:endParaRPr lang="en-US" sz="4400" dirty="0"/>
          </a:p>
        </p:txBody>
      </p:sp>
      <p:pic>
        <p:nvPicPr>
          <p:cNvPr id="6" name="Picture 5" descr="fill-07">
            <a:extLst>
              <a:ext uri="{FF2B5EF4-FFF2-40B4-BE49-F238E27FC236}">
                <a16:creationId xmlns:a16="http://schemas.microsoft.com/office/drawing/2014/main" id="{3945D853-9BC0-47AC-BBF2-A6EBC8460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2" y="1683003"/>
            <a:ext cx="9568265" cy="25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243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472A-C09B-4366-A1AF-CC5273CD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875CB-468B-4200-8972-EE31CDE39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Snap Pour Point (Grabs the point with highest flow accumulation within specified radius)</a:t>
            </a:r>
          </a:p>
          <a:p>
            <a:endParaRPr lang="en-US" dirty="0"/>
          </a:p>
          <a:p>
            <a:r>
              <a:rPr lang="en-US" dirty="0"/>
              <a:t>100 feet</a:t>
            </a:r>
          </a:p>
          <a:p>
            <a:endParaRPr lang="en-US" dirty="0"/>
          </a:p>
          <a:p>
            <a:r>
              <a:rPr lang="en-US" dirty="0"/>
              <a:t>Network creation</a:t>
            </a:r>
          </a:p>
          <a:p>
            <a:pPr lvl="1"/>
            <a:r>
              <a:rPr lang="en-US" dirty="0"/>
              <a:t>Feature dataset</a:t>
            </a:r>
          </a:p>
          <a:p>
            <a:pPr lvl="1"/>
            <a:r>
              <a:rPr lang="en-US" dirty="0"/>
              <a:t>Create Trace network – edge flow lines</a:t>
            </a:r>
          </a:p>
          <a:p>
            <a:pPr lvl="1"/>
            <a:r>
              <a:rPr lang="en-US" dirty="0"/>
              <a:t>Enable Network topology</a:t>
            </a:r>
          </a:p>
          <a:p>
            <a:pPr lvl="1"/>
            <a:r>
              <a:rPr lang="en-US" dirty="0"/>
              <a:t>Validate Network Topology</a:t>
            </a:r>
          </a:p>
        </p:txBody>
      </p:sp>
    </p:spTree>
    <p:extLst>
      <p:ext uri="{BB962C8B-B14F-4D97-AF65-F5344CB8AC3E}">
        <p14:creationId xmlns:p14="http://schemas.microsoft.com/office/powerpoint/2010/main" val="597035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79C0-248F-42A5-8DE2-DE32BC98E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AE04-C320-4345-87F0-A24A7FDF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2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3ADAFA-97E0-46C1-A10C-4AB8867A3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8" t="20816" r="27755" b="7619"/>
          <a:stretch/>
        </p:blipFill>
        <p:spPr>
          <a:xfrm>
            <a:off x="359880" y="1355769"/>
            <a:ext cx="5229471" cy="4021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AE9517-3264-4B84-BC59-D562267AD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74" t="20952" r="27908" b="8028"/>
          <a:stretch/>
        </p:blipFill>
        <p:spPr>
          <a:xfrm>
            <a:off x="6537335" y="1362268"/>
            <a:ext cx="5229471" cy="400849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F2A1407-C992-4CA8-9408-F3BBD278DA7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928606" cy="838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Better data and visualization has made it easier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78807-B7AB-4A54-9990-15443F10F118}"/>
              </a:ext>
            </a:extLst>
          </p:cNvPr>
          <p:cNvSpPr txBox="1"/>
          <p:nvPr/>
        </p:nvSpPr>
        <p:spPr>
          <a:xfrm>
            <a:off x="1604865" y="5794310"/>
            <a:ext cx="245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ESRI Topo with hillshade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CA590-A193-4825-8B14-009A38BB46D3}"/>
              </a:ext>
            </a:extLst>
          </p:cNvPr>
          <p:cNvSpPr txBox="1"/>
          <p:nvPr/>
        </p:nvSpPr>
        <p:spPr>
          <a:xfrm>
            <a:off x="7230069" y="5794310"/>
            <a:ext cx="384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USGS Topo with contours and hillshade</a:t>
            </a:r>
          </a:p>
        </p:txBody>
      </p:sp>
    </p:spTree>
    <p:extLst>
      <p:ext uri="{BB962C8B-B14F-4D97-AF65-F5344CB8AC3E}">
        <p14:creationId xmlns:p14="http://schemas.microsoft.com/office/powerpoint/2010/main" val="302671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5002F-B8AB-488E-BB90-17FC3A29E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1" t="21224" r="28291" b="8164"/>
          <a:stretch/>
        </p:blipFill>
        <p:spPr>
          <a:xfrm>
            <a:off x="6537335" y="1365100"/>
            <a:ext cx="5207162" cy="4003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7DB126-F131-41E3-B42B-3190BEE67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28" t="20272" r="27908" b="7891"/>
          <a:stretch/>
        </p:blipFill>
        <p:spPr>
          <a:xfrm>
            <a:off x="359880" y="1302317"/>
            <a:ext cx="5229471" cy="40665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6DD9DE-2FF9-43B0-A0B5-4277D24950B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928606" cy="838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Better data and visualization has made it easier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90355-C62B-4B0F-827F-6AF189B95398}"/>
              </a:ext>
            </a:extLst>
          </p:cNvPr>
          <p:cNvSpPr txBox="1"/>
          <p:nvPr/>
        </p:nvSpPr>
        <p:spPr>
          <a:xfrm>
            <a:off x="1604865" y="5794310"/>
            <a:ext cx="245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ESRI Topo with hillshade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9FDEE-760B-4497-96E8-F6CB6ABA4979}"/>
              </a:ext>
            </a:extLst>
          </p:cNvPr>
          <p:cNvSpPr txBox="1"/>
          <p:nvPr/>
        </p:nvSpPr>
        <p:spPr>
          <a:xfrm>
            <a:off x="7230069" y="5794310"/>
            <a:ext cx="384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USGS Topo with contours and hillshade</a:t>
            </a:r>
          </a:p>
        </p:txBody>
      </p:sp>
    </p:spTree>
    <p:extLst>
      <p:ext uri="{BB962C8B-B14F-4D97-AF65-F5344CB8AC3E}">
        <p14:creationId xmlns:p14="http://schemas.microsoft.com/office/powerpoint/2010/main" val="301685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F4C7-F7D1-454D-8FA8-3D255190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48545"/>
          </a:xfrm>
        </p:spPr>
        <p:txBody>
          <a:bodyPr/>
          <a:lstStyle/>
          <a:p>
            <a:r>
              <a:rPr lang="en-US" dirty="0"/>
              <a:t>Where is GIS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FA9E0-7301-4F2A-BE56-937ED646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94" y="1066800"/>
            <a:ext cx="5293360" cy="5415280"/>
          </a:xfrm>
        </p:spPr>
        <p:txBody>
          <a:bodyPr/>
          <a:lstStyle/>
          <a:p>
            <a:r>
              <a:rPr lang="en-US" dirty="0"/>
              <a:t>When there are a lot of watersheds to be delineated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55111-42BD-4470-9CEC-4B409283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20" y="1358281"/>
            <a:ext cx="5982587" cy="4832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9A6B0-3C28-4F72-9818-0DC1ACFE1E90}"/>
              </a:ext>
            </a:extLst>
          </p:cNvPr>
          <p:cNvSpPr txBox="1"/>
          <p:nvPr/>
        </p:nvSpPr>
        <p:spPr>
          <a:xfrm>
            <a:off x="6147359" y="6297413"/>
            <a:ext cx="567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from Highline Canal Stormwater Masterplan project</a:t>
            </a:r>
          </a:p>
        </p:txBody>
      </p:sp>
    </p:spTree>
    <p:extLst>
      <p:ext uri="{BB962C8B-B14F-4D97-AF65-F5344CB8AC3E}">
        <p14:creationId xmlns:p14="http://schemas.microsoft.com/office/powerpoint/2010/main" val="957489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12369</TotalTime>
  <Words>2085</Words>
  <Application>Microsoft Office PowerPoint</Application>
  <PresentationFormat>Widescreen</PresentationFormat>
  <Paragraphs>629</Paragraphs>
  <Slides>64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Avenir Next W01</vt:lpstr>
      <vt:lpstr>Calibri</vt:lpstr>
      <vt:lpstr>Calibri Light</vt:lpstr>
      <vt:lpstr>Cambria Math</vt:lpstr>
      <vt:lpstr>Times New Roman</vt:lpstr>
      <vt:lpstr>Office Theme</vt:lpstr>
      <vt:lpstr>Worksheet</vt:lpstr>
      <vt:lpstr>Picture</vt:lpstr>
      <vt:lpstr>Terrain Analysis using GIS</vt:lpstr>
      <vt:lpstr>Overview</vt:lpstr>
      <vt:lpstr>PowerPoint Presentation</vt:lpstr>
      <vt:lpstr>How to delineate a watershed</vt:lpstr>
      <vt:lpstr>How to delineate a watershed</vt:lpstr>
      <vt:lpstr>Watershed</vt:lpstr>
      <vt:lpstr>PowerPoint Presentation</vt:lpstr>
      <vt:lpstr>PowerPoint Presentation</vt:lpstr>
      <vt:lpstr>Where is GIS useful?</vt:lpstr>
      <vt:lpstr>Where is GIS useful?</vt:lpstr>
      <vt:lpstr>Where is GIS useful?</vt:lpstr>
      <vt:lpstr>Terrain data (Contours)</vt:lpstr>
      <vt:lpstr>Terrain data (Contours)</vt:lpstr>
      <vt:lpstr>PowerPoint Presentation</vt:lpstr>
      <vt:lpstr>Terrain Data (GRID/Raster)</vt:lpstr>
      <vt:lpstr>Terrain Data (Raster)</vt:lpstr>
      <vt:lpstr>Terrain Data (Raster)</vt:lpstr>
      <vt:lpstr>Terrain Data (Raster)</vt:lpstr>
      <vt:lpstr>Terrain Data (Raster)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Terrain analysis using GIS</vt:lpstr>
      <vt:lpstr>GIS Demo</vt:lpstr>
      <vt:lpstr>GIS Demo</vt:lpstr>
      <vt:lpstr>GIS Demo</vt:lpstr>
      <vt:lpstr>GIS Demo</vt:lpstr>
      <vt:lpstr>GIS Demo</vt:lpstr>
      <vt:lpstr>GIS Demo</vt:lpstr>
      <vt:lpstr>GIS Demo</vt:lpstr>
      <vt:lpstr>GIS Demo</vt:lpstr>
      <vt:lpstr>Back to GIS Demo</vt:lpstr>
      <vt:lpstr>GIS Demo</vt:lpstr>
      <vt:lpstr>Pit Filling of Terrain</vt:lpstr>
      <vt:lpstr>Pit Filling of Terrain</vt:lpstr>
      <vt:lpstr>Pit Filling of Terrain</vt:lpstr>
      <vt:lpstr>Back to GIS demo</vt:lpstr>
      <vt:lpstr>PowerPoint Presentation</vt:lpstr>
      <vt:lpstr>Back to GIS demo</vt:lpstr>
      <vt:lpstr>Stream Order</vt:lpstr>
      <vt:lpstr>Back to GIS demo</vt:lpstr>
      <vt:lpstr>Fill Issue</vt:lpstr>
      <vt:lpstr>Carving the DEM</vt:lpstr>
      <vt:lpstr>Carving</vt:lpstr>
      <vt:lpstr>Carving</vt:lpstr>
      <vt:lpstr>PowerPoint Presentation</vt:lpstr>
      <vt:lpstr>Minimizing DEM Alterations </vt:lpstr>
      <vt:lpstr>Carving the DEM</vt:lpstr>
      <vt:lpstr>GIS 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Terrain Analysis</dc:title>
  <dc:creator>Sulochan Dhungel</dc:creator>
  <cp:lastModifiedBy>Sulochan Dhungel</cp:lastModifiedBy>
  <cp:revision>116</cp:revision>
  <dcterms:created xsi:type="dcterms:W3CDTF">2022-03-24T14:29:26Z</dcterms:created>
  <dcterms:modified xsi:type="dcterms:W3CDTF">2022-04-07T21:36:43Z</dcterms:modified>
</cp:coreProperties>
</file>